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64"/>
  </p:notesMasterIdLst>
  <p:sldIdLst>
    <p:sldId id="256" r:id="rId2"/>
    <p:sldId id="311" r:id="rId3"/>
    <p:sldId id="309" r:id="rId4"/>
    <p:sldId id="310" r:id="rId5"/>
    <p:sldId id="429" r:id="rId6"/>
    <p:sldId id="257" r:id="rId7"/>
    <p:sldId id="314" r:id="rId8"/>
    <p:sldId id="416" r:id="rId9"/>
    <p:sldId id="418" r:id="rId10"/>
    <p:sldId id="430" r:id="rId11"/>
    <p:sldId id="419" r:id="rId12"/>
    <p:sldId id="420" r:id="rId13"/>
    <p:sldId id="421" r:id="rId14"/>
    <p:sldId id="422" r:id="rId15"/>
    <p:sldId id="423" r:id="rId16"/>
    <p:sldId id="424" r:id="rId17"/>
    <p:sldId id="425" r:id="rId18"/>
    <p:sldId id="426" r:id="rId19"/>
    <p:sldId id="427" r:id="rId20"/>
    <p:sldId id="428" r:id="rId21"/>
    <p:sldId id="431" r:id="rId22"/>
    <p:sldId id="432" r:id="rId23"/>
    <p:sldId id="433" r:id="rId24"/>
    <p:sldId id="315" r:id="rId25"/>
    <p:sldId id="316" r:id="rId26"/>
    <p:sldId id="317" r:id="rId27"/>
    <p:sldId id="378" r:id="rId28"/>
    <p:sldId id="374" r:id="rId29"/>
    <p:sldId id="379" r:id="rId30"/>
    <p:sldId id="375" r:id="rId31"/>
    <p:sldId id="380" r:id="rId32"/>
    <p:sldId id="381" r:id="rId33"/>
    <p:sldId id="434" r:id="rId34"/>
    <p:sldId id="435" r:id="rId35"/>
    <p:sldId id="383" r:id="rId36"/>
    <p:sldId id="377" r:id="rId37"/>
    <p:sldId id="382" r:id="rId38"/>
    <p:sldId id="384" r:id="rId39"/>
    <p:sldId id="385" r:id="rId40"/>
    <p:sldId id="318" r:id="rId41"/>
    <p:sldId id="436" r:id="rId42"/>
    <p:sldId id="312" r:id="rId43"/>
    <p:sldId id="437" r:id="rId44"/>
    <p:sldId id="386" r:id="rId45"/>
    <p:sldId id="387" r:id="rId46"/>
    <p:sldId id="388" r:id="rId47"/>
    <p:sldId id="389" r:id="rId48"/>
    <p:sldId id="390" r:id="rId49"/>
    <p:sldId id="393" r:id="rId50"/>
    <p:sldId id="394" r:id="rId51"/>
    <p:sldId id="285" r:id="rId52"/>
    <p:sldId id="395" r:id="rId53"/>
    <p:sldId id="319" r:id="rId54"/>
    <p:sldId id="409" r:id="rId55"/>
    <p:sldId id="415" r:id="rId56"/>
    <p:sldId id="410" r:id="rId57"/>
    <p:sldId id="392" r:id="rId58"/>
    <p:sldId id="391" r:id="rId59"/>
    <p:sldId id="411" r:id="rId60"/>
    <p:sldId id="412" r:id="rId61"/>
    <p:sldId id="413" r:id="rId62"/>
    <p:sldId id="414" r:id="rId63"/>
  </p:sldIdLst>
  <p:sldSz cx="9144000" cy="5143500" type="screen16x9"/>
  <p:notesSz cx="6858000" cy="9144000"/>
  <p:embeddedFontLst>
    <p:embeddedFont>
      <p:font typeface="Arvo" panose="020B0604020202020204" charset="0"/>
      <p:regular r:id="rId65"/>
      <p:bold r:id="rId66"/>
      <p:italic r:id="rId67"/>
      <p:boldItalic r:id="rId68"/>
    </p:embeddedFont>
    <p:embeddedFont>
      <p:font typeface="Candara" panose="020E0502030303020204" pitchFamily="34" charset="0"/>
      <p:regular r:id="rId69"/>
      <p:bold r:id="rId70"/>
      <p:italic r:id="rId71"/>
      <p:boldItalic r:id="rId72"/>
    </p:embeddedFont>
    <p:embeddedFont>
      <p:font typeface="Century Gothic" panose="020B0502020202020204" pitchFamily="34" charset="0"/>
      <p:regular r:id="rId73"/>
      <p:bold r:id="rId74"/>
      <p:italic r:id="rId75"/>
      <p:boldItalic r:id="rId76"/>
    </p:embeddedFont>
    <p:embeddedFont>
      <p:font typeface="Josefin Sans" pitchFamily="2" charset="-18"/>
      <p:regular r:id="rId77"/>
      <p:bold r:id="rId78"/>
      <p:italic r:id="rId79"/>
      <p:boldItalic r:id="rId80"/>
    </p:embeddedFont>
    <p:embeddedFont>
      <p:font typeface="Lato" panose="020F0502020204030203" pitchFamily="34" charset="0"/>
      <p:regular r:id="rId81"/>
      <p:bold r:id="rId82"/>
      <p:italic r:id="rId83"/>
      <p:boldItalic r:id="rId84"/>
    </p:embeddedFont>
    <p:embeddedFont>
      <p:font typeface="Lilita One" panose="020B0604020202020204" charset="0"/>
      <p:regular r:id="rId85"/>
    </p:embeddedFont>
    <p:embeddedFont>
      <p:font typeface="Roboto" panose="020000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CC06C6-9C19-4A8D-A7B0-D7EEA4BB1B76}">
  <a:tblStyle styleId="{A2CC06C6-9C19-4A8D-A7B0-D7EEA4BB1B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70bd74de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70bd74de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86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70bd74de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70bd74de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5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6d422f93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6d422f93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8fe17150e2_0_6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6" name="Google Shape;2056;g8fe17150e2_0_6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70bd74dec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70bd74dec0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849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689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020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860400"/>
            <a:ext cx="3345000" cy="20649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824325"/>
            <a:ext cx="3345000" cy="70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5"/>
        <p:cNvGrpSpPr/>
        <p:nvPr/>
      </p:nvGrpSpPr>
      <p:grpSpPr>
        <a:xfrm>
          <a:off x="0" y="0"/>
          <a:ext cx="0" cy="0"/>
          <a:chOff x="0" y="0"/>
          <a:chExt cx="0" cy="0"/>
        </a:xfrm>
      </p:grpSpPr>
      <p:sp>
        <p:nvSpPr>
          <p:cNvPr id="186" name="Google Shape;186;p1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txBox="1">
            <a:spLocks noGrp="1"/>
          </p:cNvSpPr>
          <p:nvPr>
            <p:ph type="title" hasCustomPrompt="1"/>
          </p:nvPr>
        </p:nvSpPr>
        <p:spPr>
          <a:xfrm>
            <a:off x="720000" y="1106125"/>
            <a:ext cx="7704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8" name="Google Shape;188;p11"/>
          <p:cNvSpPr txBox="1">
            <a:spLocks noGrp="1"/>
          </p:cNvSpPr>
          <p:nvPr>
            <p:ph type="body" idx="1"/>
          </p:nvPr>
        </p:nvSpPr>
        <p:spPr>
          <a:xfrm>
            <a:off x="720000" y="3152225"/>
            <a:ext cx="7704000" cy="13008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SzPts val="11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851"/>
        <p:cNvGrpSpPr/>
        <p:nvPr/>
      </p:nvGrpSpPr>
      <p:grpSpPr>
        <a:xfrm>
          <a:off x="0" y="0"/>
          <a:ext cx="0" cy="0"/>
          <a:chOff x="0" y="0"/>
          <a:chExt cx="0" cy="0"/>
        </a:xfrm>
      </p:grpSpPr>
      <p:sp>
        <p:nvSpPr>
          <p:cNvPr id="852" name="Google Shape;852;p3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0000" y="860400"/>
            <a:ext cx="5611200" cy="3740400"/>
          </a:xfrm>
          <a:prstGeom prst="rect">
            <a:avLst/>
          </a:prstGeom>
        </p:spPr>
        <p:txBody>
          <a:bodyPr spcFirstLastPara="1" wrap="square" lIns="91425" tIns="91425" rIns="91425" bIns="91425" anchor="b" anchorCtr="0">
            <a:noAutofit/>
          </a:bodyPr>
          <a:lstStyle>
            <a:lvl1pPr marL="457200" lvl="0" indent="-298450" rtl="0">
              <a:lnSpc>
                <a:spcPct val="100000"/>
              </a:lnSpc>
              <a:spcBef>
                <a:spcPts val="0"/>
              </a:spcBef>
              <a:spcAft>
                <a:spcPts val="0"/>
              </a:spcAft>
              <a:buSzPts val="1100"/>
              <a:buAutoNum type="arabicPeriod"/>
              <a:defRPr/>
            </a:lvl1pPr>
            <a:lvl2pPr marL="914400" lvl="1" indent="-298450" rtl="0">
              <a:lnSpc>
                <a:spcPct val="100000"/>
              </a:lnSpc>
              <a:spcBef>
                <a:spcPts val="0"/>
              </a:spcBef>
              <a:spcAft>
                <a:spcPts val="0"/>
              </a:spcAft>
              <a:buSzPts val="1100"/>
              <a:buAutoNum type="alphaLcPeriod"/>
              <a:defRPr/>
            </a:lvl2pPr>
            <a:lvl3pPr marL="1371600" lvl="2" indent="-298450" rtl="0">
              <a:spcBef>
                <a:spcPts val="0"/>
              </a:spcBef>
              <a:spcAft>
                <a:spcPts val="0"/>
              </a:spcAft>
              <a:buSzPts val="1100"/>
              <a:buAutoNum type="romanLcPeriod"/>
              <a:defRPr/>
            </a:lvl3pPr>
            <a:lvl4pPr marL="1828800" lvl="3" indent="-298450" rtl="0">
              <a:spcBef>
                <a:spcPts val="1600"/>
              </a:spcBef>
              <a:spcAft>
                <a:spcPts val="0"/>
              </a:spcAft>
              <a:buSzPts val="1100"/>
              <a:buAutoNum type="arabicPeriod"/>
              <a:defRPr/>
            </a:lvl4pPr>
            <a:lvl5pPr marL="2286000" lvl="4" indent="-298450" rtl="0">
              <a:spcBef>
                <a:spcPts val="1600"/>
              </a:spcBef>
              <a:spcAft>
                <a:spcPts val="0"/>
              </a:spcAft>
              <a:buSzPts val="1100"/>
              <a:buAutoNum type="alphaLcPeriod"/>
              <a:defRPr/>
            </a:lvl5pPr>
            <a:lvl6pPr marL="2743200" lvl="5" indent="-298450" rtl="0">
              <a:spcBef>
                <a:spcPts val="1600"/>
              </a:spcBef>
              <a:spcAft>
                <a:spcPts val="0"/>
              </a:spcAft>
              <a:buSzPts val="1100"/>
              <a:buAutoNum type="romanLcPeriod"/>
              <a:defRPr/>
            </a:lvl6pPr>
            <a:lvl7pPr marL="3200400" lvl="6" indent="-298450" rtl="0">
              <a:spcBef>
                <a:spcPts val="1600"/>
              </a:spcBef>
              <a:spcAft>
                <a:spcPts val="0"/>
              </a:spcAft>
              <a:buSzPts val="1100"/>
              <a:buAutoNum type="arabicPeriod"/>
              <a:defRPr/>
            </a:lvl7pPr>
            <a:lvl8pPr marL="3657600" lvl="7" indent="-298450" rtl="0">
              <a:spcBef>
                <a:spcPts val="1600"/>
              </a:spcBef>
              <a:spcAft>
                <a:spcPts val="0"/>
              </a:spcAft>
              <a:buSzPts val="1100"/>
              <a:buAutoNum type="alphaLcPeriod"/>
              <a:defRPr/>
            </a:lvl8pPr>
            <a:lvl9pPr marL="4114800" lvl="8" indent="-298450" rtl="0">
              <a:spcBef>
                <a:spcPts val="1600"/>
              </a:spcBef>
              <a:spcAft>
                <a:spcPts val="1600"/>
              </a:spcAft>
              <a:buSzPts val="1100"/>
              <a:buAutoNum type="romanLcPeriod"/>
              <a:defRPr/>
            </a:lvl9pPr>
          </a:lstStyle>
          <a:p>
            <a:endParaRPr/>
          </a:p>
        </p:txBody>
      </p:sp>
      <p:sp>
        <p:nvSpPr>
          <p:cNvPr id="17" name="Google Shape;17;p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8" name="Google Shape;18;p4"/>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447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quare with title and text">
  <p:cSld name="Square with title and text">
    <p:bg>
      <p:bgPr>
        <a:solidFill>
          <a:srgbClr val="FFFFFF"/>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41" name="Google Shape;141;p20"/>
          <p:cNvSpPr/>
          <p:nvPr/>
        </p:nvSpPr>
        <p:spPr>
          <a:xfrm>
            <a:off x="406950" y="352200"/>
            <a:ext cx="42879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203050" y="1597475"/>
            <a:ext cx="676200" cy="0"/>
          </a:xfrm>
          <a:prstGeom prst="straightConnector1">
            <a:avLst/>
          </a:prstGeom>
          <a:noFill/>
          <a:ln w="76200" cap="flat" cmpd="sng">
            <a:solidFill>
              <a:srgbClr val="81ECEC"/>
            </a:solidFill>
            <a:prstDash val="solid"/>
            <a:round/>
            <a:headEnd type="none" w="med" len="med"/>
            <a:tailEnd type="none" w="med" len="med"/>
          </a:ln>
        </p:spPr>
      </p:cxnSp>
    </p:spTree>
    <p:extLst>
      <p:ext uri="{BB962C8B-B14F-4D97-AF65-F5344CB8AC3E}">
        <p14:creationId xmlns:p14="http://schemas.microsoft.com/office/powerpoint/2010/main" val="1303729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1pPr>
            <a:lvl2pPr lvl="1"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2pPr>
            <a:lvl3pPr lvl="2"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3pPr>
            <a:lvl4pPr lvl="3"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4pPr>
            <a:lvl5pPr lvl="4"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5pPr>
            <a:lvl6pPr lvl="5"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6pPr>
            <a:lvl7pPr lvl="6"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7pPr>
            <a:lvl8pPr lvl="7"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8pPr>
            <a:lvl9pPr lvl="8"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1pPr>
            <a:lvl2pPr marL="914400" lvl="1"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2pPr>
            <a:lvl3pPr marL="1371600" lvl="2"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3pPr>
            <a:lvl4pPr marL="1828800" lvl="3"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4pPr>
            <a:lvl5pPr marL="2286000" lvl="4"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5pPr>
            <a:lvl6pPr marL="2743200" lvl="5"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6pPr>
            <a:lvl7pPr marL="3200400" lvl="6"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7pPr>
            <a:lvl8pPr marL="3657600" lvl="7"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8pPr>
            <a:lvl9pPr marL="4114800" lvl="8" indent="-298450" rtl="0">
              <a:lnSpc>
                <a:spcPct val="115000"/>
              </a:lnSpc>
              <a:spcBef>
                <a:spcPts val="1600"/>
              </a:spcBef>
              <a:spcAft>
                <a:spcPts val="1600"/>
              </a:spcAft>
              <a:buClr>
                <a:schemeClr val="dk2"/>
              </a:buClr>
              <a:buSzPts val="1100"/>
              <a:buFont typeface="Josefin Sans"/>
              <a:buChar char="■"/>
              <a:defRPr sz="1100">
                <a:solidFill>
                  <a:schemeClr val="dk2"/>
                </a:solidFill>
                <a:latin typeface="Josefin Sans"/>
                <a:ea typeface="Josefin Sans"/>
                <a:cs typeface="Josefin Sans"/>
                <a:sym typeface="Josefi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7" r:id="rId4"/>
    <p:sldLayoutId id="2147483658" r:id="rId5"/>
    <p:sldLayoutId id="2147483677" r:id="rId6"/>
    <p:sldLayoutId id="2147483680" r:id="rId7"/>
    <p:sldLayoutId id="2147483683" r:id="rId8"/>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gif"/><Relationship Id="rId5" Type="http://schemas.openxmlformats.org/officeDocument/2006/relationships/image" Target="../media/image3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34"/>
          <p:cNvSpPr txBox="1">
            <a:spLocks noGrp="1"/>
          </p:cNvSpPr>
          <p:nvPr>
            <p:ph type="ctrTitle"/>
          </p:nvPr>
        </p:nvSpPr>
        <p:spPr>
          <a:xfrm>
            <a:off x="792827" y="1184081"/>
            <a:ext cx="7784729" cy="206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l-PL" b="1" dirty="0">
                <a:latin typeface="Candara" panose="020E0502030303020204" pitchFamily="34" charset="0"/>
              </a:rPr>
              <a:t>MANIPULACJE </a:t>
            </a:r>
            <a:br>
              <a:rPr lang="pl-PL" b="1" dirty="0">
                <a:latin typeface="Candara" panose="020E0502030303020204" pitchFamily="34" charset="0"/>
              </a:rPr>
            </a:br>
            <a:r>
              <a:rPr lang="pl-PL" b="1" dirty="0">
                <a:latin typeface="Candara" panose="020E0502030303020204" pitchFamily="34" charset="0"/>
              </a:rPr>
              <a:t>I NADUŻYCIA NA </a:t>
            </a:r>
            <a:br>
              <a:rPr lang="pl-PL" b="1" dirty="0">
                <a:latin typeface="Candara" panose="020E0502030303020204" pitchFamily="34" charset="0"/>
              </a:rPr>
            </a:br>
            <a:r>
              <a:rPr lang="pl-PL" b="1" dirty="0">
                <a:latin typeface="Candara" panose="020E0502030303020204" pitchFamily="34" charset="0"/>
              </a:rPr>
              <a:t>RYNKU FINANSOWYM</a:t>
            </a:r>
            <a:endParaRPr b="1" dirty="0">
              <a:latin typeface="Candara" panose="020E0502030303020204" pitchFamily="34" charset="0"/>
            </a:endParaRPr>
          </a:p>
        </p:txBody>
      </p:sp>
      <p:sp>
        <p:nvSpPr>
          <p:cNvPr id="2" name="Prostokąt 1">
            <a:extLst>
              <a:ext uri="{FF2B5EF4-FFF2-40B4-BE49-F238E27FC236}">
                <a16:creationId xmlns:a16="http://schemas.microsoft.com/office/drawing/2014/main" id="{DCE2077A-567F-41DA-28E9-E7EC16CDD4D0}"/>
              </a:ext>
            </a:extLst>
          </p:cNvPr>
          <p:cNvSpPr>
            <a:spLocks noGrp="1" noRot="1" noMove="1" noResize="1" noEditPoints="1" noAdjustHandles="1" noChangeArrowheads="1" noChangeShapeType="1"/>
          </p:cNvSpPr>
          <p:nvPr/>
        </p:nvSpPr>
        <p:spPr>
          <a:xfrm>
            <a:off x="3556337" y="4375646"/>
            <a:ext cx="2031325" cy="261610"/>
          </a:xfrm>
          <a:prstGeom prst="rect">
            <a:avLst/>
          </a:prstGeom>
          <a:noFill/>
        </p:spPr>
        <p:txBody>
          <a:bodyPr wrap="none" lIns="91440" tIns="45720" rIns="91440" bIns="45720">
            <a:spAutoFit/>
          </a:bodyPr>
          <a:lstStyle/>
          <a:p>
            <a:pPr algn="ctr"/>
            <a:r>
              <a:rPr lang="pl-PL" sz="1100" b="1" cap="none" spc="50" dirty="0">
                <a:ln w="0"/>
                <a:solidFill>
                  <a:schemeClr val="bg2"/>
                </a:solidFill>
                <a:effectLst>
                  <a:innerShdw blurRad="63500" dist="50800" dir="13500000">
                    <a:srgbClr val="000000">
                      <a:alpha val="50000"/>
                    </a:srgbClr>
                  </a:innerShdw>
                </a:effectLst>
              </a:rPr>
              <a:t>MAGDALENA PALECZNA</a:t>
            </a:r>
          </a:p>
        </p:txBody>
      </p:sp>
      <p:sp>
        <p:nvSpPr>
          <p:cNvPr id="5" name="Podtytuł 4">
            <a:extLst>
              <a:ext uri="{FF2B5EF4-FFF2-40B4-BE49-F238E27FC236}">
                <a16:creationId xmlns:a16="http://schemas.microsoft.com/office/drawing/2014/main" id="{110BBA44-D097-EE92-406F-952BF1C738AD}"/>
              </a:ext>
            </a:extLst>
          </p:cNvPr>
          <p:cNvSpPr>
            <a:spLocks noGrp="1"/>
          </p:cNvSpPr>
          <p:nvPr>
            <p:ph type="subTitle" idx="1"/>
          </p:nvPr>
        </p:nvSpPr>
        <p:spPr/>
        <p:txBody>
          <a:bodyPr/>
          <a:lstStyle/>
          <a:p>
            <a:endParaRPr lang="pl-P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191CEE87-2336-479C-BC8F-9BFAC128D6BF}"/>
              </a:ext>
            </a:extLst>
          </p:cNvPr>
          <p:cNvSpPr>
            <a:spLocks noGrp="1"/>
          </p:cNvSpPr>
          <p:nvPr>
            <p:ph type="body" idx="1"/>
          </p:nvPr>
        </p:nvSpPr>
        <p:spPr>
          <a:xfrm>
            <a:off x="549876" y="871192"/>
            <a:ext cx="7704000" cy="3740400"/>
          </a:xfrm>
        </p:spPr>
        <p:txBody>
          <a:bodyPr/>
          <a:lstStyle/>
          <a:p>
            <a:pPr algn="ctr"/>
            <a:r>
              <a:rPr lang="pl-PL" sz="1200" b="1" dirty="0"/>
              <a:t>ORIENTUJĘ SIĘ, ŻE WYKONAŁAM/-EM BŁĘDNY PRZELEW</a:t>
            </a:r>
          </a:p>
          <a:p>
            <a:pPr algn="ctr"/>
            <a:endParaRPr lang="pl-PL" sz="1200" b="1" dirty="0"/>
          </a:p>
          <a:p>
            <a:pPr algn="ctr"/>
            <a:r>
              <a:rPr lang="pl-PL" sz="1200" b="1" dirty="0"/>
              <a:t>INFORMUJĘ O TYM „MÓJ” BANK</a:t>
            </a:r>
          </a:p>
          <a:p>
            <a:pPr algn="ctr"/>
            <a:endParaRPr lang="pl-PL" sz="1200" b="1" dirty="0"/>
          </a:p>
          <a:p>
            <a:pPr algn="ctr"/>
            <a:r>
              <a:rPr lang="pl-PL" sz="1200" b="1" dirty="0"/>
              <a:t>BANK JEST ZOBOWIĄZANY DO PODJĘCIA STOSOWNYCH DZIAŁAŃ, MAJĄCYCH NA CELU UMOŻLIWIENIE ODZYSKANIA TWOICH ŚRODKÓW- PŁATNIKA</a:t>
            </a:r>
            <a:br>
              <a:rPr lang="pl-PL" sz="1200" b="1" dirty="0"/>
            </a:br>
            <a:endParaRPr lang="pl-PL" sz="1200" b="1" dirty="0"/>
          </a:p>
          <a:p>
            <a:pPr algn="ctr"/>
            <a:r>
              <a:rPr lang="pl-PL" sz="1200" b="1" dirty="0"/>
              <a:t>BANK INFORMUJE ODBIORCĘ PRZELEWU O ZAISTNIAŁEJ POMYŁCE</a:t>
            </a:r>
            <a:br>
              <a:rPr lang="pl-PL" sz="1200" dirty="0"/>
            </a:br>
            <a:br>
              <a:rPr lang="pl-PL" sz="1200" dirty="0"/>
            </a:br>
            <a:r>
              <a:rPr lang="pl-PL" sz="1200" b="0" i="1" dirty="0">
                <a:solidFill>
                  <a:srgbClr val="3A3A3A"/>
                </a:solidFill>
                <a:effectLst/>
                <a:latin typeface="Josefin Sans" pitchFamily="2" charset="-18"/>
              </a:rPr>
              <a:t>W przypadku gdy odbiorca ma konto w naszym banku, ten skontaktuje się z nim bezpośrednio. Jeśli ma konto w innym banku – nasz bank skontaktuje się z bankiem odbiorcy celem podjęcia powyższych działań.</a:t>
            </a:r>
            <a:endParaRPr lang="pl-PL" sz="1200" i="1" dirty="0">
              <a:latin typeface="Josefin Sans" pitchFamily="2" charset="-18"/>
            </a:endParaRPr>
          </a:p>
          <a:p>
            <a:pPr algn="ctr"/>
            <a:endParaRPr lang="pl-PL" sz="1200" dirty="0"/>
          </a:p>
          <a:p>
            <a:pPr algn="ctr"/>
            <a:r>
              <a:rPr lang="pl-PL" sz="1200" b="1" dirty="0"/>
              <a:t>BANK PRZEKAZUJE NAM DANE OSOBOWE ODBIORCY, JEŚLI ODBIORCA PRZELEWU NIE ZDECYDUJE SIĘ NA ZWROT NASZYCH PIENIĘDZY W CIĄGU MIESIĄCA.</a:t>
            </a:r>
            <a:br>
              <a:rPr lang="pl-PL" sz="1200" b="1" dirty="0"/>
            </a:br>
            <a:endParaRPr lang="pl-PL" sz="1200" b="1" dirty="0"/>
          </a:p>
          <a:p>
            <a:pPr algn="ctr"/>
            <a:r>
              <a:rPr lang="pl-PL" sz="1200" b="1" dirty="0"/>
              <a:t>JEŚLI ODBIORCA PRZELEWU NIE ZWRÓCI NAM ŚRODKÓW W CIĄGU MIESIĄCA OD ZGŁOSZENIA, A ŚRODKI POLUBOWNEGO ROZSTRZYGNIĘCIA SPORU NIE PRZYNIOSĄ OCZEKIWANEGO REZULTATU, MOŻEMY UDAĆ SIĘ DO SĄDU O ZWROT NASZYCH PIENIĘDZY</a:t>
            </a:r>
            <a:r>
              <a:rPr lang="pl-PL" dirty="0"/>
              <a:t>. </a:t>
            </a:r>
          </a:p>
        </p:txBody>
      </p:sp>
      <p:sp>
        <p:nvSpPr>
          <p:cNvPr id="3" name="Tytuł 2">
            <a:extLst>
              <a:ext uri="{FF2B5EF4-FFF2-40B4-BE49-F238E27FC236}">
                <a16:creationId xmlns:a16="http://schemas.microsoft.com/office/drawing/2014/main" id="{E15615C9-4063-4EED-835E-85B926AEE64E}"/>
              </a:ext>
            </a:extLst>
          </p:cNvPr>
          <p:cNvSpPr>
            <a:spLocks noGrp="1"/>
          </p:cNvSpPr>
          <p:nvPr>
            <p:ph type="title"/>
          </p:nvPr>
        </p:nvSpPr>
        <p:spPr>
          <a:xfrm>
            <a:off x="720000" y="135399"/>
            <a:ext cx="7704000" cy="320400"/>
          </a:xfrm>
        </p:spPr>
        <p:txBody>
          <a:bodyPr/>
          <a:lstStyle/>
          <a:p>
            <a:r>
              <a:rPr lang="pl-PL" dirty="0"/>
              <a:t>KROK PO KROKU!</a:t>
            </a:r>
          </a:p>
        </p:txBody>
      </p:sp>
    </p:spTree>
    <p:extLst>
      <p:ext uri="{BB962C8B-B14F-4D97-AF65-F5344CB8AC3E}">
        <p14:creationId xmlns:p14="http://schemas.microsoft.com/office/powerpoint/2010/main" val="401535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7198EADA-E2A9-4B15-88C1-3BFB66CC1E52}"/>
              </a:ext>
            </a:extLst>
          </p:cNvPr>
          <p:cNvSpPr>
            <a:spLocks noGrp="1"/>
          </p:cNvSpPr>
          <p:nvPr>
            <p:ph type="body" idx="1"/>
          </p:nvPr>
        </p:nvSpPr>
        <p:spPr>
          <a:xfrm>
            <a:off x="720000" y="863100"/>
            <a:ext cx="7582428" cy="3740400"/>
          </a:xfrm>
        </p:spPr>
        <p:txBody>
          <a:bodyPr/>
          <a:lstStyle/>
          <a:p>
            <a:pPr marL="158750" indent="0" algn="just">
              <a:buNone/>
            </a:pPr>
            <a:r>
              <a:rPr lang="pl-PL" sz="1600" dirty="0"/>
              <a:t>W razie wykonania przez klienta banku przelewu na niewłaściwy rachunek bankowy wskazany przez płatnika, </a:t>
            </a:r>
            <a:r>
              <a:rPr lang="pl-PL" sz="1600" b="1" dirty="0">
                <a:solidFill>
                  <a:schemeClr val="accent1"/>
                </a:solidFill>
              </a:rPr>
              <a:t>zarówno bank płatnika, jak i bank odbiorcy przelewu pieniędzy nie ponoszą odpowiedzialności za dokonaną transakcję</a:t>
            </a:r>
            <a:r>
              <a:rPr lang="pl-PL" sz="1600" dirty="0"/>
              <a:t>. Bank płatnika jest jednak zobligowany do podjęcia stosownych działań, mających na celu odzyskanie środków przez płatnika. Co istotne, są one podejmowane dopiero po zawiadomieniu banku przez jego klienta.</a:t>
            </a:r>
          </a:p>
          <a:p>
            <a:pPr marL="158750" indent="0">
              <a:buNone/>
            </a:pPr>
            <a:endParaRPr lang="pl-PL" sz="1600" dirty="0"/>
          </a:p>
          <a:p>
            <a:pPr marL="158750" indent="0" algn="just">
              <a:buNone/>
            </a:pPr>
            <a:r>
              <a:rPr lang="pl-PL" sz="1600" dirty="0"/>
              <a:t>Odpowiadając na zadane pytanie należy powiedzieć, </a:t>
            </a:r>
            <a:r>
              <a:rPr lang="pl-PL" sz="1600" b="1" dirty="0">
                <a:solidFill>
                  <a:schemeClr val="accent1"/>
                </a:solidFill>
              </a:rPr>
              <a:t>że bankiem, do którego powinna zwrócić się osoba wykonująca nieprawidłowy przelew, jest bank, w którym posiada swój rachunek bankowy oraz z którego wykonywano przelew środków finansowych. </a:t>
            </a:r>
          </a:p>
          <a:p>
            <a:pPr marL="158750" indent="0">
              <a:buNone/>
            </a:pPr>
            <a:endParaRPr lang="pl-PL" sz="1600" b="1" dirty="0">
              <a:solidFill>
                <a:schemeClr val="accent1"/>
              </a:solidFill>
            </a:endParaRPr>
          </a:p>
          <a:p>
            <a:pPr marL="158750" indent="0" algn="just">
              <a:buNone/>
            </a:pPr>
            <a:r>
              <a:rPr lang="pl-PL" sz="1600" dirty="0"/>
              <a:t>Należy zastrzec, iż nieprawidłowe jest wystąpienie z wnioskiem o zwrot środków do banku odbiorcy przelewu. Takie działanie może spotkać się z nieodpowiednią reakcją ze strony tego podmiotu rynku finansowego, skutkującą brakiem odzyskania utraconych pieniędzy.</a:t>
            </a:r>
          </a:p>
        </p:txBody>
      </p:sp>
      <p:sp>
        <p:nvSpPr>
          <p:cNvPr id="5" name="Tytuł 4">
            <a:extLst>
              <a:ext uri="{FF2B5EF4-FFF2-40B4-BE49-F238E27FC236}">
                <a16:creationId xmlns:a16="http://schemas.microsoft.com/office/drawing/2014/main" id="{1CBB3B0D-1543-4456-92AB-EE1140545491}"/>
              </a:ext>
            </a:extLst>
          </p:cNvPr>
          <p:cNvSpPr>
            <a:spLocks noGrp="1"/>
          </p:cNvSpPr>
          <p:nvPr>
            <p:ph type="title"/>
          </p:nvPr>
        </p:nvSpPr>
        <p:spPr/>
        <p:txBody>
          <a:bodyPr/>
          <a:lstStyle/>
          <a:p>
            <a:endParaRPr lang="pl-PL"/>
          </a:p>
        </p:txBody>
      </p:sp>
      <p:cxnSp>
        <p:nvCxnSpPr>
          <p:cNvPr id="7" name="Łącznik prosty 6">
            <a:extLst>
              <a:ext uri="{FF2B5EF4-FFF2-40B4-BE49-F238E27FC236}">
                <a16:creationId xmlns:a16="http://schemas.microsoft.com/office/drawing/2014/main" id="{3AA2DA0D-309C-47FD-8FDF-87DC150CD4C9}"/>
              </a:ext>
            </a:extLst>
          </p:cNvPr>
          <p:cNvCxnSpPr>
            <a:cxnSpLocks/>
          </p:cNvCxnSpPr>
          <p:nvPr/>
        </p:nvCxnSpPr>
        <p:spPr>
          <a:xfrm flipH="1">
            <a:off x="995321" y="2176758"/>
            <a:ext cx="410266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Łącznik prosty 7">
            <a:extLst>
              <a:ext uri="{FF2B5EF4-FFF2-40B4-BE49-F238E27FC236}">
                <a16:creationId xmlns:a16="http://schemas.microsoft.com/office/drawing/2014/main" id="{2FE4D96F-D36E-4865-A8CA-C7165F1B5D1C}"/>
              </a:ext>
            </a:extLst>
          </p:cNvPr>
          <p:cNvCxnSpPr>
            <a:cxnSpLocks/>
          </p:cNvCxnSpPr>
          <p:nvPr/>
        </p:nvCxnSpPr>
        <p:spPr>
          <a:xfrm>
            <a:off x="4871405" y="3398654"/>
            <a:ext cx="3349912"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2600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84BF233B-4E48-455B-80E0-B50B314DF543}"/>
              </a:ext>
            </a:extLst>
          </p:cNvPr>
          <p:cNvPicPr>
            <a:picLocks noChangeAspect="1"/>
          </p:cNvPicPr>
          <p:nvPr/>
        </p:nvPicPr>
        <p:blipFill>
          <a:blip r:embed="rId2"/>
          <a:stretch>
            <a:fillRect/>
          </a:stretch>
        </p:blipFill>
        <p:spPr>
          <a:xfrm>
            <a:off x="0" y="624339"/>
            <a:ext cx="9144000" cy="3894822"/>
          </a:xfrm>
          <a:prstGeom prst="rect">
            <a:avLst/>
          </a:prstGeom>
        </p:spPr>
      </p:pic>
    </p:spTree>
    <p:extLst>
      <p:ext uri="{BB962C8B-B14F-4D97-AF65-F5344CB8AC3E}">
        <p14:creationId xmlns:p14="http://schemas.microsoft.com/office/powerpoint/2010/main" val="1898343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6EA788-3D5D-42FA-B6AF-3F7389C83D68}"/>
              </a:ext>
            </a:extLst>
          </p:cNvPr>
          <p:cNvSpPr>
            <a:spLocks noGrp="1"/>
          </p:cNvSpPr>
          <p:nvPr>
            <p:ph type="title"/>
          </p:nvPr>
        </p:nvSpPr>
        <p:spPr/>
        <p:txBody>
          <a:bodyPr/>
          <a:lstStyle/>
          <a:p>
            <a:r>
              <a:rPr lang="pl-PL" b="1" dirty="0">
                <a:latin typeface="Josefin Sans" pitchFamily="2" charset="-18"/>
              </a:rPr>
              <a:t>OBOWIĄZKI BANKU</a:t>
            </a:r>
            <a:br>
              <a:rPr lang="pl-PL" b="1" dirty="0">
                <a:latin typeface="Josefin Sans" pitchFamily="2" charset="-18"/>
              </a:rPr>
            </a:br>
            <a:r>
              <a:rPr lang="pl-PL" b="1" dirty="0">
                <a:latin typeface="Josefin Sans" pitchFamily="2" charset="-18"/>
              </a:rPr>
              <a:t>W RAZIE BŁĘDNEGO</a:t>
            </a:r>
            <a:br>
              <a:rPr lang="pl-PL" b="1" dirty="0">
                <a:latin typeface="Josefin Sans" pitchFamily="2" charset="-18"/>
              </a:rPr>
            </a:br>
            <a:r>
              <a:rPr lang="pl-PL" b="1" dirty="0">
                <a:latin typeface="Josefin Sans" pitchFamily="2" charset="-18"/>
              </a:rPr>
              <a:t>PRZELEWU NA</a:t>
            </a:r>
            <a:br>
              <a:rPr lang="pl-PL" b="1" dirty="0">
                <a:latin typeface="Josefin Sans" pitchFamily="2" charset="-18"/>
              </a:rPr>
            </a:br>
            <a:r>
              <a:rPr lang="pl-PL" b="1" dirty="0">
                <a:latin typeface="Josefin Sans" pitchFamily="2" charset="-18"/>
              </a:rPr>
              <a:t>POCZĄTKOWYM ETAPIE</a:t>
            </a:r>
          </a:p>
        </p:txBody>
      </p:sp>
    </p:spTree>
    <p:extLst>
      <p:ext uri="{BB962C8B-B14F-4D97-AF65-F5344CB8AC3E}">
        <p14:creationId xmlns:p14="http://schemas.microsoft.com/office/powerpoint/2010/main" val="3398127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093215DC-2B27-4377-8672-59B1E4C6EE98}"/>
              </a:ext>
            </a:extLst>
          </p:cNvPr>
          <p:cNvSpPr>
            <a:spLocks noGrp="1"/>
          </p:cNvSpPr>
          <p:nvPr>
            <p:ph type="body" idx="1"/>
          </p:nvPr>
        </p:nvSpPr>
        <p:spPr>
          <a:xfrm>
            <a:off x="776644" y="4209444"/>
            <a:ext cx="7250654" cy="504064"/>
          </a:xfrm>
        </p:spPr>
        <p:txBody>
          <a:bodyPr/>
          <a:lstStyle/>
          <a:p>
            <a:pPr marL="158750" indent="0" algn="ctr">
              <a:buNone/>
            </a:pPr>
            <a:r>
              <a:rPr lang="pl-PL" sz="1400" b="1" dirty="0">
                <a:solidFill>
                  <a:schemeClr val="accent2">
                    <a:lumMod val="75000"/>
                  </a:schemeClr>
                </a:solidFill>
              </a:rPr>
              <a:t>Jeśli odbiorca przelewu posiada rachunek bankowy w innej instytucji finansowej, bank płatnika zwraca się do niej o dokonanie analogicznych działań względem odbiorcy.</a:t>
            </a:r>
          </a:p>
        </p:txBody>
      </p:sp>
      <p:sp>
        <p:nvSpPr>
          <p:cNvPr id="3" name="Tytuł 2">
            <a:extLst>
              <a:ext uri="{FF2B5EF4-FFF2-40B4-BE49-F238E27FC236}">
                <a16:creationId xmlns:a16="http://schemas.microsoft.com/office/drawing/2014/main" id="{00ECFD27-9C33-4C20-8799-09FC28A50B43}"/>
              </a:ext>
            </a:extLst>
          </p:cNvPr>
          <p:cNvSpPr>
            <a:spLocks noGrp="1"/>
          </p:cNvSpPr>
          <p:nvPr>
            <p:ph type="title"/>
          </p:nvPr>
        </p:nvSpPr>
        <p:spPr/>
        <p:txBody>
          <a:bodyPr/>
          <a:lstStyle/>
          <a:p>
            <a:endParaRPr lang="pl-PL"/>
          </a:p>
        </p:txBody>
      </p:sp>
      <p:pic>
        <p:nvPicPr>
          <p:cNvPr id="6" name="Obraz 5">
            <a:extLst>
              <a:ext uri="{FF2B5EF4-FFF2-40B4-BE49-F238E27FC236}">
                <a16:creationId xmlns:a16="http://schemas.microsoft.com/office/drawing/2014/main" id="{719BD1B5-4005-4CE9-94A3-99B08DE85829}"/>
              </a:ext>
            </a:extLst>
          </p:cNvPr>
          <p:cNvPicPr>
            <a:picLocks noChangeAspect="1"/>
          </p:cNvPicPr>
          <p:nvPr/>
        </p:nvPicPr>
        <p:blipFill>
          <a:blip r:embed="rId2"/>
          <a:stretch>
            <a:fillRect/>
          </a:stretch>
        </p:blipFill>
        <p:spPr>
          <a:xfrm>
            <a:off x="1359461" y="321110"/>
            <a:ext cx="6592817" cy="3640110"/>
          </a:xfrm>
          <a:prstGeom prst="rect">
            <a:avLst/>
          </a:prstGeom>
        </p:spPr>
      </p:pic>
    </p:spTree>
    <p:extLst>
      <p:ext uri="{BB962C8B-B14F-4D97-AF65-F5344CB8AC3E}">
        <p14:creationId xmlns:p14="http://schemas.microsoft.com/office/powerpoint/2010/main" val="1793262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B68686C-A01F-46C4-9141-DC1B9966D1C6}"/>
              </a:ext>
            </a:extLst>
          </p:cNvPr>
          <p:cNvSpPr>
            <a:spLocks noGrp="1"/>
          </p:cNvSpPr>
          <p:nvPr>
            <p:ph type="body" idx="1"/>
          </p:nvPr>
        </p:nvSpPr>
        <p:spPr>
          <a:xfrm>
            <a:off x="639080" y="-134220"/>
            <a:ext cx="7703999" cy="3740400"/>
          </a:xfrm>
        </p:spPr>
        <p:txBody>
          <a:bodyPr/>
          <a:lstStyle/>
          <a:p>
            <a:pPr marL="158750" indent="0" algn="ctr">
              <a:buNone/>
            </a:pPr>
            <a:r>
              <a:rPr lang="pl-PL" sz="1400" b="1" dirty="0"/>
              <a:t>Czy przelew zwrotny jest bezpłatny?</a:t>
            </a:r>
          </a:p>
          <a:p>
            <a:pPr marL="158750" indent="0" algn="ctr">
              <a:buNone/>
            </a:pPr>
            <a:endParaRPr lang="pl-PL" sz="1400" b="1" dirty="0"/>
          </a:p>
          <a:p>
            <a:pPr marL="444500" indent="-285750">
              <a:buFont typeface="Arial" panose="020B0604020202020204" pitchFamily="34" charset="0"/>
              <a:buChar char="•"/>
            </a:pPr>
            <a:r>
              <a:rPr lang="pl-PL" sz="1400" dirty="0"/>
              <a:t>Zgodnie z art. 143a ust. 1 pkt 1 lit. a w zw. z art. 143a ust. 3 </a:t>
            </a:r>
            <a:r>
              <a:rPr lang="pl-PL" sz="1400" dirty="0" err="1"/>
              <a:t>zd</a:t>
            </a:r>
            <a:r>
              <a:rPr lang="pl-PL" sz="1400" dirty="0"/>
              <a:t>. 2 ustawy o usługach płatniczych – zwrotny przelew jest nieodpłatny</a:t>
            </a:r>
          </a:p>
          <a:p>
            <a:pPr marL="444500" indent="-285750">
              <a:buFont typeface="Arial" panose="020B0604020202020204" pitchFamily="34" charset="0"/>
              <a:buChar char="•"/>
            </a:pPr>
            <a:endParaRPr lang="pl-PL" sz="1400" dirty="0"/>
          </a:p>
          <a:p>
            <a:pPr marL="444500" indent="-285750">
              <a:buFont typeface="Arial" panose="020B0604020202020204" pitchFamily="34" charset="0"/>
              <a:buChar char="•"/>
            </a:pPr>
            <a:r>
              <a:rPr lang="pl-PL" sz="1400" dirty="0"/>
              <a:t>Żaden z banków nie może pobrać więc od odbiorcy przelewu opłaty</a:t>
            </a:r>
          </a:p>
          <a:p>
            <a:pPr marL="444500" indent="-285750">
              <a:buFont typeface="Arial" panose="020B0604020202020204" pitchFamily="34" charset="0"/>
              <a:buChar char="•"/>
            </a:pPr>
            <a:endParaRPr lang="pl-PL" sz="1400" dirty="0"/>
          </a:p>
          <a:p>
            <a:pPr marL="444500" indent="-285750">
              <a:buFont typeface="Arial" panose="020B0604020202020204" pitchFamily="34" charset="0"/>
              <a:buChar char="•"/>
            </a:pPr>
            <a:r>
              <a:rPr lang="pl-PL" sz="1400" dirty="0"/>
              <a:t>Inaczej prezentuje się kwestia pobrania opłaty od płatnika</a:t>
            </a:r>
          </a:p>
          <a:p>
            <a:pPr marL="444500" indent="-285750">
              <a:buFont typeface="Arial" panose="020B0604020202020204" pitchFamily="34" charset="0"/>
              <a:buChar char="•"/>
            </a:pPr>
            <a:endParaRPr lang="pl-PL" sz="1400" dirty="0"/>
          </a:p>
          <a:p>
            <a:pPr marL="444500" indent="-285750">
              <a:buFont typeface="Arial" panose="020B0604020202020204" pitchFamily="34" charset="0"/>
              <a:buChar char="•"/>
            </a:pPr>
            <a:r>
              <a:rPr lang="pl-PL" sz="1400" dirty="0"/>
              <a:t>Stosowna opłata może zostać pobrana od płatnika, jednak tylko przez bank, w którym płatnik posiada należący do niego rachunek bankowy</a:t>
            </a:r>
          </a:p>
        </p:txBody>
      </p:sp>
      <p:sp>
        <p:nvSpPr>
          <p:cNvPr id="3" name="Tytuł 2">
            <a:extLst>
              <a:ext uri="{FF2B5EF4-FFF2-40B4-BE49-F238E27FC236}">
                <a16:creationId xmlns:a16="http://schemas.microsoft.com/office/drawing/2014/main" id="{BD778104-935B-490C-900C-A95764FFE34B}"/>
              </a:ext>
            </a:extLst>
          </p:cNvPr>
          <p:cNvSpPr>
            <a:spLocks noGrp="1"/>
          </p:cNvSpPr>
          <p:nvPr>
            <p:ph type="title"/>
          </p:nvPr>
        </p:nvSpPr>
        <p:spPr>
          <a:xfrm>
            <a:off x="719999" y="366786"/>
            <a:ext cx="7704000" cy="320400"/>
          </a:xfrm>
        </p:spPr>
        <p:txBody>
          <a:bodyPr/>
          <a:lstStyle/>
          <a:p>
            <a:r>
              <a:rPr lang="pl-PL" sz="2000" b="1" dirty="0">
                <a:latin typeface="Josefin Sans" pitchFamily="2" charset="-18"/>
              </a:rPr>
              <a:t>KOSZTY PRZELEWU ZWROTNEGO – KTO MOŻE ZOSTAĆ NIMI OBCIĄŻONY?</a:t>
            </a:r>
          </a:p>
        </p:txBody>
      </p:sp>
      <p:pic>
        <p:nvPicPr>
          <p:cNvPr id="5" name="Obraz 4">
            <a:extLst>
              <a:ext uri="{FF2B5EF4-FFF2-40B4-BE49-F238E27FC236}">
                <a16:creationId xmlns:a16="http://schemas.microsoft.com/office/drawing/2014/main" id="{A70AEAC3-CFDD-4C04-998A-4A81DDAC3CF7}"/>
              </a:ext>
            </a:extLst>
          </p:cNvPr>
          <p:cNvPicPr>
            <a:picLocks noChangeAspect="1"/>
          </p:cNvPicPr>
          <p:nvPr/>
        </p:nvPicPr>
        <p:blipFill>
          <a:blip r:embed="rId2"/>
          <a:stretch>
            <a:fillRect/>
          </a:stretch>
        </p:blipFill>
        <p:spPr>
          <a:xfrm>
            <a:off x="-1" y="3754704"/>
            <a:ext cx="9144000" cy="1398575"/>
          </a:xfrm>
          <a:prstGeom prst="rect">
            <a:avLst/>
          </a:prstGeom>
        </p:spPr>
      </p:pic>
    </p:spTree>
    <p:extLst>
      <p:ext uri="{BB962C8B-B14F-4D97-AF65-F5344CB8AC3E}">
        <p14:creationId xmlns:p14="http://schemas.microsoft.com/office/powerpoint/2010/main" val="93427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7A6A19C5-B457-4E53-ABD7-416B1A655E50}"/>
              </a:ext>
            </a:extLst>
          </p:cNvPr>
          <p:cNvSpPr>
            <a:spLocks noGrp="1"/>
          </p:cNvSpPr>
          <p:nvPr>
            <p:ph type="title"/>
          </p:nvPr>
        </p:nvSpPr>
        <p:spPr/>
        <p:txBody>
          <a:bodyPr/>
          <a:lstStyle/>
          <a:p>
            <a:r>
              <a:rPr lang="pl-PL" sz="2800" b="1" dirty="0">
                <a:latin typeface="Josefin Sans" pitchFamily="2" charset="-18"/>
              </a:rPr>
              <a:t>CO JEŚLI ODBIORCA</a:t>
            </a:r>
            <a:br>
              <a:rPr lang="pl-PL" sz="2800" b="1" dirty="0">
                <a:latin typeface="Josefin Sans" pitchFamily="2" charset="-18"/>
              </a:rPr>
            </a:br>
            <a:r>
              <a:rPr lang="pl-PL" sz="2800" b="1" dirty="0">
                <a:latin typeface="Josefin Sans" pitchFamily="2" charset="-18"/>
              </a:rPr>
              <a:t>BŁĘDNEGO PRZELEWU</a:t>
            </a:r>
            <a:br>
              <a:rPr lang="pl-PL" sz="2800" b="1" dirty="0">
                <a:latin typeface="Josefin Sans" pitchFamily="2" charset="-18"/>
              </a:rPr>
            </a:br>
            <a:r>
              <a:rPr lang="pl-PL" sz="2800" b="1" dirty="0">
                <a:latin typeface="Josefin Sans" pitchFamily="2" charset="-18"/>
              </a:rPr>
              <a:t>NIE ZWRACA ŚRODKÓW?</a:t>
            </a:r>
            <a:br>
              <a:rPr lang="pl-PL" sz="2800" b="1" dirty="0">
                <a:latin typeface="Josefin Sans" pitchFamily="2" charset="-18"/>
              </a:rPr>
            </a:br>
            <a:br>
              <a:rPr lang="pl-PL" sz="2800" b="1" dirty="0">
                <a:latin typeface="Josefin Sans" pitchFamily="2" charset="-18"/>
              </a:rPr>
            </a:br>
            <a:r>
              <a:rPr lang="pl-PL" sz="2800" b="1" dirty="0">
                <a:latin typeface="Josefin Sans" pitchFamily="2" charset="-18"/>
              </a:rPr>
              <a:t>Czy bank ponosi odpowiedzialność</a:t>
            </a:r>
            <a:br>
              <a:rPr lang="pl-PL" sz="2800" b="1" dirty="0">
                <a:latin typeface="Josefin Sans" pitchFamily="2" charset="-18"/>
              </a:rPr>
            </a:br>
            <a:r>
              <a:rPr lang="pl-PL" sz="2800" b="1" dirty="0">
                <a:latin typeface="Josefin Sans" pitchFamily="2" charset="-18"/>
              </a:rPr>
              <a:t>za brak przelewu zwrotnego?</a:t>
            </a:r>
          </a:p>
        </p:txBody>
      </p:sp>
    </p:spTree>
    <p:extLst>
      <p:ext uri="{BB962C8B-B14F-4D97-AF65-F5344CB8AC3E}">
        <p14:creationId xmlns:p14="http://schemas.microsoft.com/office/powerpoint/2010/main" val="274745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EB8D895B-AE30-42C2-BE4B-31AB88D6BD57}"/>
              </a:ext>
            </a:extLst>
          </p:cNvPr>
          <p:cNvSpPr>
            <a:spLocks noGrp="1"/>
          </p:cNvSpPr>
          <p:nvPr>
            <p:ph type="body" idx="1"/>
          </p:nvPr>
        </p:nvSpPr>
        <p:spPr>
          <a:xfrm>
            <a:off x="444967" y="707424"/>
            <a:ext cx="8254065" cy="3740400"/>
          </a:xfrm>
        </p:spPr>
        <p:txBody>
          <a:bodyPr/>
          <a:lstStyle/>
          <a:p>
            <a:pPr marL="330200" indent="-171450">
              <a:buFont typeface="Arial" panose="020B0604020202020204" pitchFamily="34" charset="0"/>
              <a:buChar char="•"/>
            </a:pPr>
            <a:r>
              <a:rPr lang="pl-PL" sz="1400" dirty="0"/>
              <a:t>Do udostępnienia danych odbiorcy błędnego przelewu może dojść dopiero po upływie  wyznaczonego terminu na zwrot pieniędzy – w razie bezskutecznego upływu terminu</a:t>
            </a:r>
          </a:p>
          <a:p>
            <a:pPr marL="330200" indent="-171450">
              <a:buFont typeface="Arial" panose="020B0604020202020204" pitchFamily="34" charset="0"/>
              <a:buChar char="•"/>
            </a:pPr>
            <a:endParaRPr lang="pl-PL" sz="1400" dirty="0"/>
          </a:p>
          <a:p>
            <a:pPr marL="330200" indent="-171450">
              <a:buFont typeface="Arial" panose="020B0604020202020204" pitchFamily="34" charset="0"/>
              <a:buChar char="•"/>
            </a:pPr>
            <a:r>
              <a:rPr lang="pl-PL" sz="1400" dirty="0"/>
              <a:t>Dane odbiorcy przelewu, niezależnie od sytuacji, są zawsze udostępniane płatnikowi przez bank płatnika</a:t>
            </a:r>
          </a:p>
          <a:p>
            <a:pPr marL="330200" indent="-171450">
              <a:buFont typeface="Arial" panose="020B0604020202020204" pitchFamily="34" charset="0"/>
              <a:buChar char="•"/>
            </a:pPr>
            <a:endParaRPr lang="pl-PL" sz="1400" dirty="0"/>
          </a:p>
          <a:p>
            <a:pPr marL="330200" indent="-171450">
              <a:buFont typeface="Arial" panose="020B0604020202020204" pitchFamily="34" charset="0"/>
              <a:buChar char="•"/>
            </a:pPr>
            <a:r>
              <a:rPr lang="pl-PL" sz="1400" dirty="0"/>
              <a:t>Te dane </a:t>
            </a:r>
            <a:r>
              <a:rPr lang="pl-PL" sz="1400" b="1" dirty="0"/>
              <a:t>to imię i nazwisku lub nazwa odbiorcy </a:t>
            </a:r>
            <a:r>
              <a:rPr lang="pl-PL" sz="1400" dirty="0"/>
              <a:t>(w sytuacji, kiedy odbiorcą jest przedsiębiorca), a także wskazanie jego </a:t>
            </a:r>
            <a:r>
              <a:rPr lang="pl-PL" sz="1400" b="1" dirty="0"/>
              <a:t>miejsca zamieszkania (siedziby) lub adresu</a:t>
            </a:r>
          </a:p>
          <a:p>
            <a:pPr marL="330200" indent="-171450">
              <a:buFont typeface="Arial" panose="020B0604020202020204" pitchFamily="34" charset="0"/>
              <a:buChar char="•"/>
            </a:pPr>
            <a:endParaRPr lang="pl-PL" sz="1400" dirty="0"/>
          </a:p>
          <a:p>
            <a:pPr marL="330200" indent="-171450">
              <a:buFont typeface="Arial" panose="020B0604020202020204" pitchFamily="34" charset="0"/>
              <a:buChar char="•"/>
            </a:pPr>
            <a:r>
              <a:rPr lang="pl-PL" sz="1400" dirty="0"/>
              <a:t>Udostępnienie danych odbiorcy przelewu następuje nie później niż w terminie 3 dni roboczych od dnia otrzymania pisemnego żądania płatnika</a:t>
            </a:r>
          </a:p>
          <a:p>
            <a:pPr marL="330200" indent="-171450">
              <a:buFont typeface="Arial" panose="020B0604020202020204" pitchFamily="34" charset="0"/>
              <a:buChar char="•"/>
            </a:pPr>
            <a:endParaRPr lang="pl-PL" sz="1400" dirty="0"/>
          </a:p>
          <a:p>
            <a:pPr marL="330200" indent="-171450">
              <a:buFont typeface="Arial" panose="020B0604020202020204" pitchFamily="34" charset="0"/>
              <a:buChar char="•"/>
            </a:pPr>
            <a:r>
              <a:rPr lang="pl-PL" sz="1400" dirty="0"/>
              <a:t>Jeśli odbiorca przelewu posiada rachunek w innym banku – przekazanie danych do banku płatnika następuje w ciągu 3 dni roboczych od wezwania</a:t>
            </a:r>
          </a:p>
        </p:txBody>
      </p:sp>
      <p:sp>
        <p:nvSpPr>
          <p:cNvPr id="3" name="Tytuł 2">
            <a:extLst>
              <a:ext uri="{FF2B5EF4-FFF2-40B4-BE49-F238E27FC236}">
                <a16:creationId xmlns:a16="http://schemas.microsoft.com/office/drawing/2014/main" id="{14FB0ACA-5E72-438A-A5D4-399B6A3DFDF2}"/>
              </a:ext>
            </a:extLst>
          </p:cNvPr>
          <p:cNvSpPr>
            <a:spLocks noGrp="1"/>
          </p:cNvSpPr>
          <p:nvPr>
            <p:ph type="title"/>
          </p:nvPr>
        </p:nvSpPr>
        <p:spPr/>
        <p:txBody>
          <a:bodyPr/>
          <a:lstStyle/>
          <a:p>
            <a:r>
              <a:rPr lang="pl-PL" sz="2000" b="1" dirty="0">
                <a:latin typeface="Josefin Sans" pitchFamily="2" charset="-18"/>
              </a:rPr>
              <a:t>KIEDY I JAKIE DANE ODBIORCY BANK UDOSTĘPNIA PŁATNIKOWI?</a:t>
            </a:r>
          </a:p>
        </p:txBody>
      </p:sp>
    </p:spTree>
    <p:extLst>
      <p:ext uri="{BB962C8B-B14F-4D97-AF65-F5344CB8AC3E}">
        <p14:creationId xmlns:p14="http://schemas.microsoft.com/office/powerpoint/2010/main" val="3436384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a:extLst>
              <a:ext uri="{FF2B5EF4-FFF2-40B4-BE49-F238E27FC236}">
                <a16:creationId xmlns:a16="http://schemas.microsoft.com/office/drawing/2014/main" id="{8FBFD892-9E42-462D-A811-C5A222A0A28F}"/>
              </a:ext>
            </a:extLst>
          </p:cNvPr>
          <p:cNvSpPr>
            <a:spLocks noGrp="1"/>
          </p:cNvSpPr>
          <p:nvPr>
            <p:ph type="title"/>
          </p:nvPr>
        </p:nvSpPr>
        <p:spPr/>
        <p:txBody>
          <a:bodyPr/>
          <a:lstStyle/>
          <a:p>
            <a:r>
              <a:rPr lang="pl-PL" sz="2800" b="1" dirty="0">
                <a:solidFill>
                  <a:schemeClr val="accent4">
                    <a:lumMod val="50000"/>
                  </a:schemeClr>
                </a:solidFill>
                <a:latin typeface="Josefin Sans" pitchFamily="2" charset="-18"/>
              </a:rPr>
              <a:t>BANK NIE PONOSI ODPOWIEDZIALNOŚĆI ZA </a:t>
            </a:r>
            <a:br>
              <a:rPr lang="pl-PL" sz="2800" b="1" dirty="0">
                <a:solidFill>
                  <a:schemeClr val="accent4">
                    <a:lumMod val="50000"/>
                  </a:schemeClr>
                </a:solidFill>
                <a:latin typeface="Josefin Sans" pitchFamily="2" charset="-18"/>
              </a:rPr>
            </a:br>
            <a:r>
              <a:rPr lang="pl-PL" sz="2800" b="1" dirty="0">
                <a:solidFill>
                  <a:schemeClr val="accent4">
                    <a:lumMod val="50000"/>
                  </a:schemeClr>
                </a:solidFill>
                <a:latin typeface="Josefin Sans" pitchFamily="2" charset="-18"/>
              </a:rPr>
              <a:t>REALIZACJĘ BŁĘDNEGO PRZELEWU</a:t>
            </a:r>
            <a:br>
              <a:rPr lang="pl-PL" sz="2800" b="1" dirty="0">
                <a:solidFill>
                  <a:schemeClr val="accent4">
                    <a:lumMod val="50000"/>
                  </a:schemeClr>
                </a:solidFill>
                <a:latin typeface="Josefin Sans" pitchFamily="2" charset="-18"/>
              </a:rPr>
            </a:br>
            <a:br>
              <a:rPr lang="pl-PL" sz="2800" b="1" dirty="0">
                <a:solidFill>
                  <a:schemeClr val="accent4">
                    <a:lumMod val="50000"/>
                  </a:schemeClr>
                </a:solidFill>
                <a:latin typeface="Josefin Sans" pitchFamily="2" charset="-18"/>
              </a:rPr>
            </a:br>
            <a:r>
              <a:rPr lang="pl-PL" sz="2800" b="1" dirty="0">
                <a:solidFill>
                  <a:schemeClr val="accent4">
                    <a:lumMod val="50000"/>
                  </a:schemeClr>
                </a:solidFill>
                <a:latin typeface="Josefin Sans" pitchFamily="2" charset="-18"/>
              </a:rPr>
              <a:t>– ODPOWIEDZIALNOŚĆ TA SPOCZYWA NA PŁATNIKU!</a:t>
            </a:r>
          </a:p>
        </p:txBody>
      </p:sp>
    </p:spTree>
    <p:extLst>
      <p:ext uri="{BB962C8B-B14F-4D97-AF65-F5344CB8AC3E}">
        <p14:creationId xmlns:p14="http://schemas.microsoft.com/office/powerpoint/2010/main" val="246338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78EDB76C-42C6-4773-9A47-0E6D0B919F3B}"/>
              </a:ext>
            </a:extLst>
          </p:cNvPr>
          <p:cNvPicPr>
            <a:picLocks noChangeAspect="1"/>
          </p:cNvPicPr>
          <p:nvPr/>
        </p:nvPicPr>
        <p:blipFill>
          <a:blip r:embed="rId2"/>
          <a:stretch>
            <a:fillRect/>
          </a:stretch>
        </p:blipFill>
        <p:spPr>
          <a:xfrm>
            <a:off x="0" y="25267"/>
            <a:ext cx="9144000" cy="5092966"/>
          </a:xfrm>
          <a:prstGeom prst="rect">
            <a:avLst/>
          </a:prstGeom>
        </p:spPr>
      </p:pic>
    </p:spTree>
    <p:extLst>
      <p:ext uri="{BB962C8B-B14F-4D97-AF65-F5344CB8AC3E}">
        <p14:creationId xmlns:p14="http://schemas.microsoft.com/office/powerpoint/2010/main" val="1573582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34"/>
          <p:cNvSpPr txBox="1">
            <a:spLocks noGrp="1"/>
          </p:cNvSpPr>
          <p:nvPr>
            <p:ph type="ctrTitle"/>
          </p:nvPr>
        </p:nvSpPr>
        <p:spPr>
          <a:xfrm>
            <a:off x="881839" y="1539300"/>
            <a:ext cx="7784729" cy="206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l-PL" b="1" dirty="0">
                <a:latin typeface="Candara" panose="020E0502030303020204" pitchFamily="34" charset="0"/>
              </a:rPr>
              <a:t>NADUŻYCIA ZWIĄZANE </a:t>
            </a:r>
            <a:br>
              <a:rPr lang="pl-PL" b="1" dirty="0">
                <a:latin typeface="Candara" panose="020E0502030303020204" pitchFamily="34" charset="0"/>
              </a:rPr>
            </a:br>
            <a:r>
              <a:rPr lang="pl-PL" b="1" dirty="0">
                <a:latin typeface="Candara" panose="020E0502030303020204" pitchFamily="34" charset="0"/>
              </a:rPr>
              <a:t>W PRZEPROWADZANIEM TRANSAKCJI PŁATNICZYCH</a:t>
            </a:r>
          </a:p>
        </p:txBody>
      </p:sp>
      <p:sp>
        <p:nvSpPr>
          <p:cNvPr id="4" name="Podtytuł 3">
            <a:extLst>
              <a:ext uri="{FF2B5EF4-FFF2-40B4-BE49-F238E27FC236}">
                <a16:creationId xmlns:a16="http://schemas.microsoft.com/office/drawing/2014/main" id="{E3944644-506F-4C3F-9276-47521A765EB7}"/>
              </a:ext>
            </a:extLst>
          </p:cNvPr>
          <p:cNvSpPr>
            <a:spLocks noGrp="1"/>
          </p:cNvSpPr>
          <p:nvPr>
            <p:ph type="subTitle" idx="1"/>
          </p:nvPr>
        </p:nvSpPr>
        <p:spPr/>
        <p:txBody>
          <a:bodyPr/>
          <a:lstStyle/>
          <a:p>
            <a:endParaRPr lang="pl-PL"/>
          </a:p>
        </p:txBody>
      </p:sp>
    </p:spTree>
    <p:extLst>
      <p:ext uri="{BB962C8B-B14F-4D97-AF65-F5344CB8AC3E}">
        <p14:creationId xmlns:p14="http://schemas.microsoft.com/office/powerpoint/2010/main" val="502412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5BFC7F1-1E72-46AD-9E66-8BE1EF1B9B5B}"/>
              </a:ext>
            </a:extLst>
          </p:cNvPr>
          <p:cNvSpPr>
            <a:spLocks noGrp="1"/>
          </p:cNvSpPr>
          <p:nvPr>
            <p:ph type="title"/>
          </p:nvPr>
        </p:nvSpPr>
        <p:spPr/>
        <p:txBody>
          <a:bodyPr/>
          <a:lstStyle/>
          <a:p>
            <a:endParaRPr lang="pl-PL"/>
          </a:p>
        </p:txBody>
      </p:sp>
      <p:sp>
        <p:nvSpPr>
          <p:cNvPr id="3" name="Symbol zastępczy tekstu 2">
            <a:extLst>
              <a:ext uri="{FF2B5EF4-FFF2-40B4-BE49-F238E27FC236}">
                <a16:creationId xmlns:a16="http://schemas.microsoft.com/office/drawing/2014/main" id="{8AEC4D0B-E22D-4414-9AC2-2BB8AF78972E}"/>
              </a:ext>
            </a:extLst>
          </p:cNvPr>
          <p:cNvSpPr>
            <a:spLocks noGrp="1"/>
          </p:cNvSpPr>
          <p:nvPr>
            <p:ph type="body" idx="1"/>
          </p:nvPr>
        </p:nvSpPr>
        <p:spPr>
          <a:xfrm>
            <a:off x="720000" y="860400"/>
            <a:ext cx="7121182" cy="3740400"/>
          </a:xfrm>
        </p:spPr>
        <p:txBody>
          <a:bodyPr/>
          <a:lstStyle/>
          <a:p>
            <a:pPr marL="330200" indent="-171450" algn="just">
              <a:buFont typeface="Arial" panose="020B0604020202020204" pitchFamily="34" charset="0"/>
              <a:buChar char="•"/>
            </a:pPr>
            <a:r>
              <a:rPr lang="pl-PL" sz="1600" dirty="0"/>
              <a:t>Bankiem, do którego powinna zwrócić się osoba wykonująca nieprawidłowy przelew, jest bank, w którym posiada swój rachunek bankowy oraz z którego wykonywano przelew środków finansowych.</a:t>
            </a:r>
          </a:p>
          <a:p>
            <a:pPr marL="330200" indent="-171450" algn="just">
              <a:buFont typeface="Arial" panose="020B0604020202020204" pitchFamily="34" charset="0"/>
              <a:buChar char="•"/>
            </a:pPr>
            <a:endParaRPr lang="pl-PL" sz="1600" dirty="0"/>
          </a:p>
          <a:p>
            <a:pPr marL="330200" indent="-171450" algn="just">
              <a:buFont typeface="Arial" panose="020B0604020202020204" pitchFamily="34" charset="0"/>
              <a:buChar char="•"/>
            </a:pPr>
            <a:endParaRPr lang="pl-PL" sz="1600" dirty="0"/>
          </a:p>
          <a:p>
            <a:pPr marL="330200" indent="-171450" algn="just">
              <a:buFont typeface="Arial" panose="020B0604020202020204" pitchFamily="34" charset="0"/>
              <a:buChar char="•"/>
            </a:pPr>
            <a:r>
              <a:rPr lang="pl-PL" sz="1600" dirty="0"/>
              <a:t>Banki są zobowiązane poinformować odbiorcę błędnego przelewu o realizacji nieprawidłowej transakcji, a także możliwości zwrotu na rzecz płatnika środków w terminie miesiąca od zawiadomienia. Powinny wskazać datę upływu tego okresu, a także numer rachunku do przelewu zwrotnego.</a:t>
            </a:r>
          </a:p>
          <a:p>
            <a:pPr marL="330200" indent="-171450" algn="just">
              <a:buFont typeface="Arial" panose="020B0604020202020204" pitchFamily="34" charset="0"/>
              <a:buChar char="•"/>
            </a:pPr>
            <a:endParaRPr lang="pl-PL" sz="1600" dirty="0"/>
          </a:p>
          <a:p>
            <a:pPr marL="330200" indent="-171450" algn="just">
              <a:buFont typeface="Arial" panose="020B0604020202020204" pitchFamily="34" charset="0"/>
              <a:buChar char="•"/>
            </a:pPr>
            <a:endParaRPr lang="pl-PL" sz="1600" dirty="0"/>
          </a:p>
          <a:p>
            <a:pPr marL="330200" indent="-171450" algn="just">
              <a:buFont typeface="Arial" panose="020B0604020202020204" pitchFamily="34" charset="0"/>
              <a:buChar char="•"/>
            </a:pPr>
            <a:r>
              <a:rPr lang="pl-PL" sz="1600" dirty="0"/>
              <a:t>Żaden z banków nie ma prawa obciążyć odbiorcy błędnego przelewu kosztami realizacji transakcji zwrotnej. Taka możliwość istnieje jednak w odniesieniu do płatnika nieprawidłowej transakcji.</a:t>
            </a:r>
          </a:p>
        </p:txBody>
      </p:sp>
      <p:cxnSp>
        <p:nvCxnSpPr>
          <p:cNvPr id="5" name="Łącznik prosty 4">
            <a:extLst>
              <a:ext uri="{FF2B5EF4-FFF2-40B4-BE49-F238E27FC236}">
                <a16:creationId xmlns:a16="http://schemas.microsoft.com/office/drawing/2014/main" id="{D25201B4-64EC-455B-B555-9378B953695B}"/>
              </a:ext>
            </a:extLst>
          </p:cNvPr>
          <p:cNvCxnSpPr>
            <a:cxnSpLocks/>
          </p:cNvCxnSpPr>
          <p:nvPr/>
        </p:nvCxnSpPr>
        <p:spPr>
          <a:xfrm flipH="1">
            <a:off x="1068149" y="3533185"/>
            <a:ext cx="279984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Łącznik prosty 7">
            <a:extLst>
              <a:ext uri="{FF2B5EF4-FFF2-40B4-BE49-F238E27FC236}">
                <a16:creationId xmlns:a16="http://schemas.microsoft.com/office/drawing/2014/main" id="{660471BA-77CD-4D1A-BC3E-C0EB50DB498A}"/>
              </a:ext>
            </a:extLst>
          </p:cNvPr>
          <p:cNvCxnSpPr>
            <a:cxnSpLocks/>
          </p:cNvCxnSpPr>
          <p:nvPr/>
        </p:nvCxnSpPr>
        <p:spPr>
          <a:xfrm flipH="1">
            <a:off x="4870057" y="1824417"/>
            <a:ext cx="2799844"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6796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270A1D9B-6598-4E71-B020-9C5DA65C8A8D}"/>
              </a:ext>
            </a:extLst>
          </p:cNvPr>
          <p:cNvSpPr>
            <a:spLocks noGrp="1"/>
          </p:cNvSpPr>
          <p:nvPr>
            <p:ph type="title"/>
          </p:nvPr>
        </p:nvSpPr>
        <p:spPr>
          <a:xfrm>
            <a:off x="238715" y="1794801"/>
            <a:ext cx="8666569" cy="841800"/>
          </a:xfrm>
        </p:spPr>
        <p:txBody>
          <a:bodyPr/>
          <a:lstStyle/>
          <a:p>
            <a:r>
              <a:rPr lang="pl-PL" b="1" dirty="0">
                <a:latin typeface="Josefin Sans" pitchFamily="2" charset="-18"/>
              </a:rPr>
              <a:t>ZNIKNĘŁY MI PIENIĄDZE Z KONTA!</a:t>
            </a:r>
            <a:br>
              <a:rPr lang="pl-PL" b="1" dirty="0">
                <a:latin typeface="Josefin Sans" pitchFamily="2" charset="-18"/>
              </a:rPr>
            </a:br>
            <a:br>
              <a:rPr lang="pl-PL" b="1" dirty="0">
                <a:latin typeface="Josefin Sans" pitchFamily="2" charset="-18"/>
              </a:rPr>
            </a:br>
            <a:r>
              <a:rPr lang="pl-PL" b="1" dirty="0">
                <a:latin typeface="Josefin Sans" pitchFamily="2" charset="-18"/>
              </a:rPr>
              <a:t>CO MAM ZROBIĆ?</a:t>
            </a:r>
          </a:p>
        </p:txBody>
      </p:sp>
    </p:spTree>
    <p:extLst>
      <p:ext uri="{BB962C8B-B14F-4D97-AF65-F5344CB8AC3E}">
        <p14:creationId xmlns:p14="http://schemas.microsoft.com/office/powerpoint/2010/main" val="410682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A0D07D4D-C506-4372-A19A-C00258A60F30}"/>
              </a:ext>
            </a:extLst>
          </p:cNvPr>
          <p:cNvPicPr>
            <a:picLocks noChangeAspect="1"/>
          </p:cNvPicPr>
          <p:nvPr/>
        </p:nvPicPr>
        <p:blipFill>
          <a:blip r:embed="rId2"/>
          <a:stretch>
            <a:fillRect/>
          </a:stretch>
        </p:blipFill>
        <p:spPr>
          <a:xfrm>
            <a:off x="704186" y="0"/>
            <a:ext cx="7735628" cy="5143500"/>
          </a:xfrm>
          <a:prstGeom prst="rect">
            <a:avLst/>
          </a:prstGeom>
        </p:spPr>
      </p:pic>
    </p:spTree>
    <p:extLst>
      <p:ext uri="{BB962C8B-B14F-4D97-AF65-F5344CB8AC3E}">
        <p14:creationId xmlns:p14="http://schemas.microsoft.com/office/powerpoint/2010/main" val="3572482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593C1D82-0B1B-4C75-BDFE-D8681C4358EA}"/>
              </a:ext>
            </a:extLst>
          </p:cNvPr>
          <p:cNvPicPr>
            <a:picLocks noChangeAspect="1"/>
          </p:cNvPicPr>
          <p:nvPr/>
        </p:nvPicPr>
        <p:blipFill>
          <a:blip r:embed="rId2"/>
          <a:stretch>
            <a:fillRect/>
          </a:stretch>
        </p:blipFill>
        <p:spPr>
          <a:xfrm>
            <a:off x="0" y="8727"/>
            <a:ext cx="9144000" cy="5126045"/>
          </a:xfrm>
          <a:prstGeom prst="rect">
            <a:avLst/>
          </a:prstGeom>
        </p:spPr>
      </p:pic>
    </p:spTree>
    <p:extLst>
      <p:ext uri="{BB962C8B-B14F-4D97-AF65-F5344CB8AC3E}">
        <p14:creationId xmlns:p14="http://schemas.microsoft.com/office/powerpoint/2010/main" val="348069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a:extLst>
              <a:ext uri="{FF2B5EF4-FFF2-40B4-BE49-F238E27FC236}">
                <a16:creationId xmlns:a16="http://schemas.microsoft.com/office/drawing/2014/main" id="{6306BCD0-0703-4ED5-8C70-C632894F99FE}"/>
              </a:ext>
            </a:extLst>
          </p:cNvPr>
          <p:cNvSpPr>
            <a:spLocks noGrp="1"/>
          </p:cNvSpPr>
          <p:nvPr>
            <p:ph type="title"/>
          </p:nvPr>
        </p:nvSpPr>
        <p:spPr/>
        <p:txBody>
          <a:bodyPr/>
          <a:lstStyle/>
          <a:p>
            <a:r>
              <a:rPr lang="pl-PL" dirty="0"/>
              <a:t>Czym jest autoryzowana transakcja płatnicza? </a:t>
            </a:r>
            <a:br>
              <a:rPr lang="pl-PL" dirty="0"/>
            </a:br>
            <a:br>
              <a:rPr lang="pl-PL" dirty="0"/>
            </a:br>
            <a:r>
              <a:rPr lang="pl-PL" dirty="0"/>
              <a:t>Czym jest nieautoryzowana transakcja płatnicza? </a:t>
            </a:r>
          </a:p>
        </p:txBody>
      </p:sp>
    </p:spTree>
    <p:extLst>
      <p:ext uri="{BB962C8B-B14F-4D97-AF65-F5344CB8AC3E}">
        <p14:creationId xmlns:p14="http://schemas.microsoft.com/office/powerpoint/2010/main" val="418815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66354590-0499-4F7D-8048-366F10758AFB}"/>
              </a:ext>
            </a:extLst>
          </p:cNvPr>
          <p:cNvSpPr>
            <a:spLocks noGrp="1"/>
          </p:cNvSpPr>
          <p:nvPr>
            <p:ph type="body" idx="1"/>
          </p:nvPr>
        </p:nvSpPr>
        <p:spPr>
          <a:xfrm>
            <a:off x="719999" y="860400"/>
            <a:ext cx="7970847" cy="3740400"/>
          </a:xfrm>
        </p:spPr>
        <p:txBody>
          <a:bodyPr/>
          <a:lstStyle/>
          <a:p>
            <a:pPr marL="158750" indent="0" algn="ctr">
              <a:lnSpc>
                <a:spcPct val="150000"/>
              </a:lnSpc>
              <a:buNone/>
            </a:pPr>
            <a:r>
              <a:rPr lang="pl-PL" sz="2000" dirty="0"/>
              <a:t>Zgodnie z art. 40 ust. 1 </a:t>
            </a:r>
            <a:r>
              <a:rPr lang="pl-PL" sz="2000" dirty="0" err="1"/>
              <a:t>u.u.p</a:t>
            </a:r>
            <a:r>
              <a:rPr lang="pl-PL" sz="2000" dirty="0"/>
              <a:t>,. </a:t>
            </a:r>
            <a:r>
              <a:rPr lang="pl-PL" sz="2000" b="1" dirty="0"/>
              <a:t>transakcję płatniczą uważa się za autoryzowaną</a:t>
            </a:r>
            <a:r>
              <a:rPr lang="pl-PL" sz="2000" dirty="0"/>
              <a:t>, </a:t>
            </a:r>
          </a:p>
          <a:p>
            <a:pPr marL="158750" indent="0" algn="ctr">
              <a:lnSpc>
                <a:spcPct val="150000"/>
              </a:lnSpc>
              <a:buNone/>
            </a:pPr>
            <a:r>
              <a:rPr lang="pl-PL" sz="2000" dirty="0"/>
              <a:t>jeżeli </a:t>
            </a:r>
            <a:r>
              <a:rPr lang="pl-PL" sz="2000" b="1" dirty="0"/>
              <a:t>płatnik </a:t>
            </a:r>
            <a:r>
              <a:rPr lang="pl-PL" sz="2000" dirty="0"/>
              <a:t>(CZYLI TY) </a:t>
            </a:r>
            <a:r>
              <a:rPr lang="pl-PL" sz="2000" b="1" dirty="0"/>
              <a:t>wyraził zgodę na wykonanie transakcji płatniczej w sposób przewidziany w umowie między płatnikiem a jego dostawcą. </a:t>
            </a:r>
          </a:p>
          <a:p>
            <a:pPr marL="158750" indent="0" algn="ctr">
              <a:lnSpc>
                <a:spcPct val="150000"/>
              </a:lnSpc>
              <a:buNone/>
            </a:pPr>
            <a:endParaRPr lang="pl-PL" sz="2000" b="1" dirty="0"/>
          </a:p>
          <a:p>
            <a:pPr marL="158750" indent="0" algn="ctr">
              <a:lnSpc>
                <a:spcPct val="150000"/>
              </a:lnSpc>
              <a:buNone/>
            </a:pPr>
            <a:r>
              <a:rPr lang="pl-PL" sz="2000" dirty="0"/>
              <a:t>Zgoda może dotyczyć także kolejnych transakcji płatniczych. </a:t>
            </a:r>
          </a:p>
        </p:txBody>
      </p:sp>
      <p:sp>
        <p:nvSpPr>
          <p:cNvPr id="3" name="Tytuł 2">
            <a:extLst>
              <a:ext uri="{FF2B5EF4-FFF2-40B4-BE49-F238E27FC236}">
                <a16:creationId xmlns:a16="http://schemas.microsoft.com/office/drawing/2014/main" id="{DA4AC052-A725-4B94-8445-E50BCC5E97B6}"/>
              </a:ext>
            </a:extLst>
          </p:cNvPr>
          <p:cNvSpPr>
            <a:spLocks noGrp="1"/>
          </p:cNvSpPr>
          <p:nvPr>
            <p:ph type="title"/>
          </p:nvPr>
        </p:nvSpPr>
        <p:spPr/>
        <p:txBody>
          <a:bodyPr/>
          <a:lstStyle/>
          <a:p>
            <a:r>
              <a:rPr lang="pl-PL" dirty="0"/>
              <a:t>AUTORYZACJA TRANSAKCJI PŁATNICZEJ</a:t>
            </a:r>
          </a:p>
        </p:txBody>
      </p:sp>
    </p:spTree>
    <p:extLst>
      <p:ext uri="{BB962C8B-B14F-4D97-AF65-F5344CB8AC3E}">
        <p14:creationId xmlns:p14="http://schemas.microsoft.com/office/powerpoint/2010/main" val="1480049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66354590-0499-4F7D-8048-366F10758AFB}"/>
              </a:ext>
            </a:extLst>
          </p:cNvPr>
          <p:cNvSpPr>
            <a:spLocks noGrp="1"/>
          </p:cNvSpPr>
          <p:nvPr>
            <p:ph type="body" idx="1"/>
          </p:nvPr>
        </p:nvSpPr>
        <p:spPr>
          <a:xfrm>
            <a:off x="4482988" y="1119345"/>
            <a:ext cx="4118847" cy="3740400"/>
          </a:xfrm>
        </p:spPr>
        <p:txBody>
          <a:bodyPr/>
          <a:lstStyle/>
          <a:p>
            <a:pPr marL="158750" indent="0" algn="ctr">
              <a:lnSpc>
                <a:spcPct val="150000"/>
              </a:lnSpc>
              <a:buNone/>
            </a:pPr>
            <a:r>
              <a:rPr lang="pl-PL" sz="2000" dirty="0"/>
              <a:t>A zatem…</a:t>
            </a:r>
          </a:p>
          <a:p>
            <a:pPr marL="158750" indent="0" algn="ctr">
              <a:lnSpc>
                <a:spcPct val="150000"/>
              </a:lnSpc>
              <a:buNone/>
            </a:pPr>
            <a:r>
              <a:rPr lang="pl-PL" sz="2000" dirty="0"/>
              <a:t>Z nieautoryzowaną transakcją płatniczą mamy </a:t>
            </a:r>
            <a:r>
              <a:rPr lang="pl-PL" sz="2000" dirty="0" err="1"/>
              <a:t>doczynienia</a:t>
            </a:r>
            <a:r>
              <a:rPr lang="pl-PL" sz="2000" dirty="0"/>
              <a:t> w sytuacji, gdy </a:t>
            </a:r>
            <a:r>
              <a:rPr lang="pl-PL" sz="2000" b="1" dirty="0"/>
              <a:t>płatnik nie wyraził na nią zgody. </a:t>
            </a:r>
          </a:p>
          <a:p>
            <a:pPr marL="158750" indent="0" algn="ctr">
              <a:lnSpc>
                <a:spcPct val="150000"/>
              </a:lnSpc>
              <a:buNone/>
            </a:pPr>
            <a:endParaRPr lang="pl-PL" sz="2000" dirty="0"/>
          </a:p>
          <a:p>
            <a:pPr marL="158750" indent="0" algn="ctr">
              <a:lnSpc>
                <a:spcPct val="150000"/>
              </a:lnSpc>
              <a:buNone/>
            </a:pPr>
            <a:endParaRPr lang="pl-PL" sz="2000" dirty="0"/>
          </a:p>
        </p:txBody>
      </p:sp>
      <p:sp>
        <p:nvSpPr>
          <p:cNvPr id="3" name="Tytuł 2">
            <a:extLst>
              <a:ext uri="{FF2B5EF4-FFF2-40B4-BE49-F238E27FC236}">
                <a16:creationId xmlns:a16="http://schemas.microsoft.com/office/drawing/2014/main" id="{DA4AC052-A725-4B94-8445-E50BCC5E97B6}"/>
              </a:ext>
            </a:extLst>
          </p:cNvPr>
          <p:cNvSpPr>
            <a:spLocks noGrp="1"/>
          </p:cNvSpPr>
          <p:nvPr>
            <p:ph type="title"/>
          </p:nvPr>
        </p:nvSpPr>
        <p:spPr>
          <a:xfrm>
            <a:off x="4539822" y="402435"/>
            <a:ext cx="4118847" cy="609069"/>
          </a:xfrm>
        </p:spPr>
        <p:txBody>
          <a:bodyPr/>
          <a:lstStyle/>
          <a:p>
            <a:r>
              <a:rPr lang="pl-PL" dirty="0"/>
              <a:t>AUTORYZACJA TRANSAKCJI PŁATNICZEJ</a:t>
            </a:r>
          </a:p>
        </p:txBody>
      </p:sp>
      <p:pic>
        <p:nvPicPr>
          <p:cNvPr id="5" name="Picture 3" descr="C:\Users\Lapik\Desktop\NeedyQuaintGrayling-size_restricted.gif">
            <a:extLst>
              <a:ext uri="{FF2B5EF4-FFF2-40B4-BE49-F238E27FC236}">
                <a16:creationId xmlns:a16="http://schemas.microsoft.com/office/drawing/2014/main" id="{7473CAA4-454B-497F-92F7-228B889929FC}"/>
              </a:ext>
            </a:extLst>
          </p:cNvPr>
          <p:cNvPicPr>
            <a:picLocks noChangeAspect="1" noChangeArrowheads="1" noCrop="1"/>
          </p:cNvPicPr>
          <p:nvPr/>
        </p:nvPicPr>
        <p:blipFill>
          <a:blip r:embed="rId2"/>
          <a:srcRect/>
          <a:stretch>
            <a:fillRect/>
          </a:stretch>
        </p:blipFill>
        <p:spPr bwMode="auto">
          <a:xfrm>
            <a:off x="0" y="-56643"/>
            <a:ext cx="3884177" cy="5200144"/>
          </a:xfrm>
          <a:prstGeom prst="rect">
            <a:avLst/>
          </a:prstGeom>
          <a:noFill/>
        </p:spPr>
      </p:pic>
    </p:spTree>
    <p:extLst>
      <p:ext uri="{BB962C8B-B14F-4D97-AF65-F5344CB8AC3E}">
        <p14:creationId xmlns:p14="http://schemas.microsoft.com/office/powerpoint/2010/main" val="2954707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66354590-0499-4F7D-8048-366F10758AFB}"/>
              </a:ext>
            </a:extLst>
          </p:cNvPr>
          <p:cNvSpPr>
            <a:spLocks noGrp="1"/>
          </p:cNvSpPr>
          <p:nvPr>
            <p:ph type="body" idx="1"/>
          </p:nvPr>
        </p:nvSpPr>
        <p:spPr>
          <a:xfrm>
            <a:off x="719999" y="860400"/>
            <a:ext cx="7970847" cy="3740400"/>
          </a:xfrm>
        </p:spPr>
        <p:txBody>
          <a:bodyPr/>
          <a:lstStyle/>
          <a:p>
            <a:pPr marL="158750" indent="0" algn="ctr">
              <a:lnSpc>
                <a:spcPct val="150000"/>
              </a:lnSpc>
              <a:buNone/>
            </a:pPr>
            <a:r>
              <a:rPr lang="pl-PL" sz="2000" b="1" dirty="0">
                <a:solidFill>
                  <a:srgbClr val="FF0000"/>
                </a:solidFill>
              </a:rPr>
              <a:t>Udzielenie zgody przez płatnika w uzgodniony między stronami sposób jest jedyną przesłanką autoryzacji danej transakcji płatniczej. </a:t>
            </a:r>
          </a:p>
          <a:p>
            <a:pPr marL="158750" indent="0" algn="ctr">
              <a:lnSpc>
                <a:spcPct val="150000"/>
              </a:lnSpc>
              <a:buNone/>
            </a:pPr>
            <a:endParaRPr lang="pl-PL" sz="2000" dirty="0"/>
          </a:p>
          <a:p>
            <a:pPr marL="158750" indent="0" algn="ctr">
              <a:lnSpc>
                <a:spcPct val="150000"/>
              </a:lnSpc>
              <a:buNone/>
            </a:pPr>
            <a:r>
              <a:rPr lang="pl-PL" sz="2000" b="1" dirty="0"/>
              <a:t>Dopiero w takim wypadku można mówić o prawidłowo dokonanej transakcji płatniczej.</a:t>
            </a:r>
          </a:p>
          <a:p>
            <a:pPr marL="158750" indent="0" algn="ctr">
              <a:lnSpc>
                <a:spcPct val="150000"/>
              </a:lnSpc>
              <a:buNone/>
            </a:pPr>
            <a:endParaRPr lang="pl-PL" sz="2000" b="1" dirty="0"/>
          </a:p>
        </p:txBody>
      </p:sp>
      <p:sp>
        <p:nvSpPr>
          <p:cNvPr id="3" name="Tytuł 2">
            <a:extLst>
              <a:ext uri="{FF2B5EF4-FFF2-40B4-BE49-F238E27FC236}">
                <a16:creationId xmlns:a16="http://schemas.microsoft.com/office/drawing/2014/main" id="{DA4AC052-A725-4B94-8445-E50BCC5E97B6}"/>
              </a:ext>
            </a:extLst>
          </p:cNvPr>
          <p:cNvSpPr>
            <a:spLocks noGrp="1"/>
          </p:cNvSpPr>
          <p:nvPr>
            <p:ph type="title"/>
          </p:nvPr>
        </p:nvSpPr>
        <p:spPr/>
        <p:txBody>
          <a:bodyPr/>
          <a:lstStyle/>
          <a:p>
            <a:r>
              <a:rPr lang="pl-PL" dirty="0"/>
              <a:t>AUTORYZACJA TRANSAKCJI PŁATNICZEJ</a:t>
            </a:r>
          </a:p>
        </p:txBody>
      </p:sp>
    </p:spTree>
    <p:extLst>
      <p:ext uri="{BB962C8B-B14F-4D97-AF65-F5344CB8AC3E}">
        <p14:creationId xmlns:p14="http://schemas.microsoft.com/office/powerpoint/2010/main" val="3587814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407709" y="1130025"/>
            <a:ext cx="8205685" cy="3137683"/>
          </a:xfrm>
          <a:prstGeom prst="rect">
            <a:avLst/>
          </a:prstGeom>
        </p:spPr>
        <p:txBody>
          <a:bodyPr spcFirstLastPara="1" wrap="square" lIns="91425" tIns="91425" rIns="91425" bIns="91425" anchor="t" anchorCtr="0">
            <a:noAutofit/>
          </a:bodyPr>
          <a:lstStyle/>
          <a:p>
            <a:pPr algn="ctr">
              <a:lnSpc>
                <a:spcPct val="150000"/>
              </a:lnSpc>
              <a:buNone/>
            </a:pPr>
            <a:r>
              <a:rPr lang="pl-PL" sz="1400" b="1" dirty="0">
                <a:solidFill>
                  <a:schemeClr val="accent6">
                    <a:lumMod val="10000"/>
                  </a:schemeClr>
                </a:solidFill>
                <a:latin typeface="Josefin Sans" panose="020B0604020202020204" charset="-18"/>
              </a:rPr>
              <a:t>Art. 40. 2. USTAWY O USŁUGACH PŁATNICZYCH</a:t>
            </a:r>
          </a:p>
          <a:p>
            <a:pPr algn="ctr">
              <a:lnSpc>
                <a:spcPct val="150000"/>
              </a:lnSpc>
              <a:buNone/>
            </a:pPr>
            <a:endParaRPr lang="pl-PL" sz="1400" b="1" dirty="0">
              <a:solidFill>
                <a:schemeClr val="accent6">
                  <a:lumMod val="10000"/>
                </a:schemeClr>
              </a:solidFill>
              <a:latin typeface="Josefin Sans" panose="020B0604020202020204" charset="-18"/>
            </a:endParaRPr>
          </a:p>
          <a:p>
            <a:pPr algn="ctr">
              <a:lnSpc>
                <a:spcPct val="150000"/>
              </a:lnSpc>
              <a:buNone/>
            </a:pPr>
            <a:r>
              <a:rPr lang="pl-PL" sz="1600" b="1" dirty="0">
                <a:solidFill>
                  <a:schemeClr val="accent6">
                    <a:lumMod val="10000"/>
                  </a:schemeClr>
                </a:solidFill>
                <a:latin typeface="Josefin Sans" panose="020B0604020202020204" charset="-18"/>
              </a:rPr>
              <a:t> </a:t>
            </a:r>
            <a:r>
              <a:rPr lang="pl-PL" sz="2000" b="1" dirty="0">
                <a:solidFill>
                  <a:schemeClr val="accent6">
                    <a:lumMod val="10000"/>
                  </a:schemeClr>
                </a:solidFill>
                <a:latin typeface="Josefin Sans" panose="020B0604020202020204" charset="-18"/>
              </a:rPr>
              <a:t>Zgoda powinna być udzielona przez płatnika przed wykonaniem transakcji płatniczej albo kolejnych transakcji płatniczych</a:t>
            </a:r>
            <a:r>
              <a:rPr lang="pl-PL" sz="2000" dirty="0">
                <a:solidFill>
                  <a:schemeClr val="accent6">
                    <a:lumMod val="10000"/>
                  </a:schemeClr>
                </a:solidFill>
                <a:latin typeface="Josefin Sans" panose="020B0604020202020204" charset="-18"/>
              </a:rPr>
              <a:t>, </a:t>
            </a:r>
            <a:r>
              <a:rPr lang="pl-PL" sz="1600" dirty="0">
                <a:solidFill>
                  <a:schemeClr val="accent6">
                    <a:lumMod val="10000"/>
                  </a:schemeClr>
                </a:solidFill>
                <a:latin typeface="Josefin Sans" panose="020B0604020202020204" charset="-18"/>
              </a:rPr>
              <a:t>chyba że płatnik i jego dostawca uzgodnili, że zgoda może zostać udzielona także po ich wykonaniu. </a:t>
            </a:r>
          </a:p>
          <a:p>
            <a:pPr algn="ctr">
              <a:lnSpc>
                <a:spcPct val="150000"/>
              </a:lnSpc>
              <a:buNone/>
            </a:pPr>
            <a:r>
              <a:rPr lang="pl-PL" sz="1600" dirty="0">
                <a:solidFill>
                  <a:schemeClr val="accent6">
                    <a:lumMod val="10000"/>
                  </a:schemeClr>
                </a:solidFill>
                <a:latin typeface="Josefin Sans" panose="020B0604020202020204" charset="-18"/>
              </a:rPr>
              <a:t>Zgody na wykonanie transakcji płatniczej można również udzielić za pośrednictwem odbiorcy, dostawcy odbiorcy albo dostawcy świadczącego usługę inicjowania transakcji płatniczej.</a:t>
            </a:r>
          </a:p>
        </p:txBody>
      </p:sp>
      <p:sp>
        <p:nvSpPr>
          <p:cNvPr id="240" name="Google Shape;240;p3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l-PL" sz="2400" dirty="0">
                <a:solidFill>
                  <a:schemeClr val="accent2">
                    <a:lumMod val="50000"/>
                  </a:schemeClr>
                </a:solidFill>
              </a:rPr>
              <a:t>AUTORYZACJA TRANSAKCJI PŁATNICZEJ</a:t>
            </a:r>
            <a:endParaRPr sz="2400" dirty="0">
              <a:solidFill>
                <a:schemeClr val="accent2">
                  <a:lumMod val="50000"/>
                </a:schemeClr>
              </a:solidFill>
            </a:endParaRPr>
          </a:p>
        </p:txBody>
      </p:sp>
      <p:sp>
        <p:nvSpPr>
          <p:cNvPr id="241" name="Google Shape;241;p3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1pPr>
            <a:lvl2pPr marR="0" lvl="1"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2pPr>
            <a:lvl3pPr marR="0" lvl="2"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3pPr>
            <a:lvl4pPr marR="0" lvl="3"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4pPr>
            <a:lvl5pPr marR="0" lvl="4"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5pPr>
            <a:lvl6pPr marR="0" lvl="5"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6pPr>
            <a:lvl7pPr marR="0" lvl="6"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7pPr>
            <a:lvl8pPr marR="0" lvl="7"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8pPr>
            <a:lvl9pPr marR="0" lvl="8"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Clr>
                <a:srgbClr val="000000"/>
              </a:buClr>
              <a:buSzPts val="1100"/>
              <a:buFont typeface="Arial"/>
              <a:buNone/>
            </a:pPr>
            <a:fld id="{00000000-1234-1234-1234-123412341234}" type="slidenum">
              <a:rPr lang="es" smtClean="0"/>
              <a:pPr marL="0" lvl="0" indent="0" algn="l" rtl="0">
                <a:spcBef>
                  <a:spcPts val="0"/>
                </a:spcBef>
                <a:spcAft>
                  <a:spcPts val="0"/>
                </a:spcAft>
                <a:buClr>
                  <a:srgbClr val="000000"/>
                </a:buClr>
                <a:buSzPts val="1100"/>
                <a:buFont typeface="Arial"/>
                <a:buNone/>
              </a:pPr>
              <a:t>28</a:t>
            </a:fld>
            <a:endParaRPr/>
          </a:p>
        </p:txBody>
      </p:sp>
    </p:spTree>
    <p:extLst>
      <p:ext uri="{BB962C8B-B14F-4D97-AF65-F5344CB8AC3E}">
        <p14:creationId xmlns:p14="http://schemas.microsoft.com/office/powerpoint/2010/main" val="3103598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5" name="Picture 2" descr="Znalezione obrazy dla zapytania attention">
            <a:extLst>
              <a:ext uri="{FF2B5EF4-FFF2-40B4-BE49-F238E27FC236}">
                <a16:creationId xmlns:a16="http://schemas.microsoft.com/office/drawing/2014/main" id="{E01DCBAD-580B-4E38-8F05-36549DF7D365}"/>
              </a:ext>
            </a:extLst>
          </p:cNvPr>
          <p:cNvPicPr>
            <a:picLocks noChangeAspect="1" noChangeArrowheads="1"/>
          </p:cNvPicPr>
          <p:nvPr/>
        </p:nvPicPr>
        <p:blipFill>
          <a:blip r:embed="rId3">
            <a:alphaModFix/>
          </a:blip>
          <a:srcRect/>
          <a:stretch>
            <a:fillRect/>
          </a:stretch>
        </p:blipFill>
        <p:spPr bwMode="auto">
          <a:xfrm>
            <a:off x="-256620" y="0"/>
            <a:ext cx="3987048" cy="5143500"/>
          </a:xfrm>
          <a:prstGeom prst="rect">
            <a:avLst/>
          </a:prstGeom>
          <a:noFill/>
        </p:spPr>
      </p:pic>
      <p:sp>
        <p:nvSpPr>
          <p:cNvPr id="239" name="Google Shape;239;p36"/>
          <p:cNvSpPr txBox="1">
            <a:spLocks noGrp="1"/>
          </p:cNvSpPr>
          <p:nvPr>
            <p:ph type="body" idx="1"/>
          </p:nvPr>
        </p:nvSpPr>
        <p:spPr>
          <a:xfrm>
            <a:off x="3160518" y="652595"/>
            <a:ext cx="5983482" cy="3137683"/>
          </a:xfrm>
          <a:prstGeom prst="rect">
            <a:avLst/>
          </a:prstGeom>
        </p:spPr>
        <p:txBody>
          <a:bodyPr spcFirstLastPara="1" wrap="square" lIns="91425" tIns="91425" rIns="91425" bIns="91425" anchor="t" anchorCtr="0">
            <a:noAutofit/>
          </a:bodyPr>
          <a:lstStyle/>
          <a:p>
            <a:pPr algn="ctr">
              <a:lnSpc>
                <a:spcPct val="150000"/>
              </a:lnSpc>
              <a:buNone/>
            </a:pPr>
            <a:endParaRPr lang="pl-PL" sz="1800" dirty="0">
              <a:solidFill>
                <a:schemeClr val="accent6">
                  <a:lumMod val="10000"/>
                </a:schemeClr>
              </a:solidFill>
              <a:latin typeface="Josefin Sans" panose="020B0604020202020204" charset="-18"/>
            </a:endParaRPr>
          </a:p>
          <a:p>
            <a:pPr indent="-12700" algn="ctr">
              <a:lnSpc>
                <a:spcPct val="150000"/>
              </a:lnSpc>
              <a:buNone/>
            </a:pPr>
            <a:r>
              <a:rPr lang="pl-PL" sz="1800" b="1" dirty="0">
                <a:solidFill>
                  <a:schemeClr val="accent6">
                    <a:lumMod val="10000"/>
                  </a:schemeClr>
                </a:solidFill>
                <a:latin typeface="Josefin Sans" panose="020B0604020202020204" charset="-18"/>
              </a:rPr>
              <a:t>Jeżeli zgoda na transakcję płatniczą nie została udzielona przez podmiot do tego uprawniony (np. przez posiadacza rachunku)</a:t>
            </a:r>
            <a:r>
              <a:rPr lang="pl-PL" sz="1800" dirty="0">
                <a:solidFill>
                  <a:schemeClr val="accent6">
                    <a:lumMod val="10000"/>
                  </a:schemeClr>
                </a:solidFill>
                <a:latin typeface="Josefin Sans" panose="020B0604020202020204" charset="-18"/>
              </a:rPr>
              <a:t>, </a:t>
            </a:r>
            <a:br>
              <a:rPr lang="pl-PL" sz="1800" dirty="0">
                <a:solidFill>
                  <a:schemeClr val="accent6">
                    <a:lumMod val="10000"/>
                  </a:schemeClr>
                </a:solidFill>
                <a:latin typeface="Josefin Sans" panose="020B0604020202020204" charset="-18"/>
              </a:rPr>
            </a:br>
            <a:r>
              <a:rPr lang="pl-PL" sz="1800" dirty="0">
                <a:solidFill>
                  <a:schemeClr val="accent6">
                    <a:lumMod val="10000"/>
                  </a:schemeClr>
                </a:solidFill>
                <a:latin typeface="Josefin Sans" panose="020B0604020202020204" charset="-18"/>
              </a:rPr>
              <a:t>a dostawca wykonuje transakcję, to </a:t>
            </a:r>
            <a:r>
              <a:rPr lang="pl-PL" sz="1800" b="1" dirty="0">
                <a:solidFill>
                  <a:schemeClr val="accent6">
                    <a:lumMod val="10000"/>
                  </a:schemeClr>
                </a:solidFill>
                <a:latin typeface="Josefin Sans" panose="020B0604020202020204" charset="-18"/>
              </a:rPr>
              <a:t>nie zyskuje </a:t>
            </a:r>
            <a:br>
              <a:rPr lang="pl-PL" sz="1800" b="1" dirty="0">
                <a:solidFill>
                  <a:schemeClr val="accent6">
                    <a:lumMod val="10000"/>
                  </a:schemeClr>
                </a:solidFill>
                <a:latin typeface="Josefin Sans" panose="020B0604020202020204" charset="-18"/>
              </a:rPr>
            </a:br>
            <a:r>
              <a:rPr lang="pl-PL" sz="1800" b="1" dirty="0">
                <a:solidFill>
                  <a:schemeClr val="accent6">
                    <a:lumMod val="10000"/>
                  </a:schemeClr>
                </a:solidFill>
                <a:latin typeface="Josefin Sans" panose="020B0604020202020204" charset="-18"/>
              </a:rPr>
              <a:t>on uprawnienia ani do obciążenia rachunku płatniczego płatnika, ani do żądania od płatnika zwrotu </a:t>
            </a:r>
            <a:r>
              <a:rPr lang="pl-PL" sz="1800" u="sng" dirty="0">
                <a:solidFill>
                  <a:schemeClr val="accent6">
                    <a:lumMod val="10000"/>
                  </a:schemeClr>
                </a:solidFill>
                <a:latin typeface="Josefin Sans" panose="020B0604020202020204" charset="-18"/>
              </a:rPr>
              <a:t>kwoty, którą przekazał dostawcy usług płatniczych odbiorcy.</a:t>
            </a:r>
          </a:p>
        </p:txBody>
      </p:sp>
      <p:sp>
        <p:nvSpPr>
          <p:cNvPr id="240" name="Google Shape;240;p36"/>
          <p:cNvSpPr txBox="1">
            <a:spLocks noGrp="1"/>
          </p:cNvSpPr>
          <p:nvPr>
            <p:ph type="title"/>
          </p:nvPr>
        </p:nvSpPr>
        <p:spPr>
          <a:xfrm>
            <a:off x="2241494" y="86683"/>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l-PL" sz="2400" dirty="0">
                <a:solidFill>
                  <a:schemeClr val="accent2">
                    <a:lumMod val="50000"/>
                  </a:schemeClr>
                </a:solidFill>
              </a:rPr>
              <a:t>AUTORYZACJA </a:t>
            </a:r>
            <a:br>
              <a:rPr lang="pl-PL" sz="2400" dirty="0">
                <a:solidFill>
                  <a:schemeClr val="accent2">
                    <a:lumMod val="50000"/>
                  </a:schemeClr>
                </a:solidFill>
              </a:rPr>
            </a:br>
            <a:r>
              <a:rPr lang="pl-PL" sz="2400" dirty="0">
                <a:solidFill>
                  <a:schemeClr val="accent2">
                    <a:lumMod val="50000"/>
                  </a:schemeClr>
                </a:solidFill>
              </a:rPr>
              <a:t>TRANSAKCJI PŁATNICZEJ</a:t>
            </a:r>
            <a:endParaRPr sz="2400" dirty="0">
              <a:solidFill>
                <a:schemeClr val="accent2">
                  <a:lumMod val="50000"/>
                </a:schemeClr>
              </a:solidFill>
            </a:endParaRPr>
          </a:p>
        </p:txBody>
      </p:sp>
      <p:sp>
        <p:nvSpPr>
          <p:cNvPr id="241" name="Google Shape;241;p3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1pPr>
            <a:lvl2pPr marR="0" lvl="1"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2pPr>
            <a:lvl3pPr marR="0" lvl="2"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3pPr>
            <a:lvl4pPr marR="0" lvl="3"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4pPr>
            <a:lvl5pPr marR="0" lvl="4"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5pPr>
            <a:lvl6pPr marR="0" lvl="5"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6pPr>
            <a:lvl7pPr marR="0" lvl="6"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7pPr>
            <a:lvl8pPr marR="0" lvl="7"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8pPr>
            <a:lvl9pPr marR="0" lvl="8"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Clr>
                <a:srgbClr val="000000"/>
              </a:buClr>
              <a:buSzPts val="1100"/>
              <a:buFont typeface="Arial"/>
              <a:buNone/>
            </a:pPr>
            <a:fld id="{00000000-1234-1234-1234-123412341234}" type="slidenum">
              <a:rPr lang="es" smtClean="0"/>
              <a:pPr marL="0" lvl="0" indent="0" algn="l" rtl="0">
                <a:spcBef>
                  <a:spcPts val="0"/>
                </a:spcBef>
                <a:spcAft>
                  <a:spcPts val="0"/>
                </a:spcAft>
                <a:buClr>
                  <a:srgbClr val="000000"/>
                </a:buClr>
                <a:buSzPts val="1100"/>
                <a:buFont typeface="Arial"/>
                <a:buNone/>
              </a:pPr>
              <a:t>29</a:t>
            </a:fld>
            <a:endParaRPr/>
          </a:p>
        </p:txBody>
      </p:sp>
    </p:spTree>
    <p:extLst>
      <p:ext uri="{BB962C8B-B14F-4D97-AF65-F5344CB8AC3E}">
        <p14:creationId xmlns:p14="http://schemas.microsoft.com/office/powerpoint/2010/main" val="3504786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pSp>
        <p:nvGrpSpPr>
          <p:cNvPr id="171" name="Google Shape;171;p32"/>
          <p:cNvGrpSpPr/>
          <p:nvPr/>
        </p:nvGrpSpPr>
        <p:grpSpPr>
          <a:xfrm flipH="1">
            <a:off x="6189176" y="3143100"/>
            <a:ext cx="2352769" cy="1371668"/>
            <a:chOff x="608301" y="1561950"/>
            <a:chExt cx="2352769" cy="1371668"/>
          </a:xfrm>
        </p:grpSpPr>
        <p:sp>
          <p:nvSpPr>
            <p:cNvPr id="172" name="Google Shape;172;p32"/>
            <p:cNvSpPr/>
            <p:nvPr/>
          </p:nvSpPr>
          <p:spPr>
            <a:xfrm>
              <a:off x="632875" y="1840375"/>
              <a:ext cx="2328195" cy="1093243"/>
            </a:xfrm>
            <a:custGeom>
              <a:avLst/>
              <a:gdLst/>
              <a:ahLst/>
              <a:cxnLst/>
              <a:rect l="l" t="t" r="r" b="b"/>
              <a:pathLst>
                <a:path w="56308" h="29995" extrusionOk="0">
                  <a:moveTo>
                    <a:pt x="25997" y="0"/>
                  </a:moveTo>
                  <a:cubicBezTo>
                    <a:pt x="25091" y="0"/>
                    <a:pt x="24186" y="26"/>
                    <a:pt x="23284" y="84"/>
                  </a:cubicBezTo>
                  <a:cubicBezTo>
                    <a:pt x="20982" y="251"/>
                    <a:pt x="18647" y="251"/>
                    <a:pt x="16312" y="351"/>
                  </a:cubicBezTo>
                  <a:cubicBezTo>
                    <a:pt x="14845" y="418"/>
                    <a:pt x="13377" y="618"/>
                    <a:pt x="11909" y="785"/>
                  </a:cubicBezTo>
                  <a:cubicBezTo>
                    <a:pt x="10869" y="904"/>
                    <a:pt x="9855" y="1234"/>
                    <a:pt x="8798" y="1234"/>
                  </a:cubicBezTo>
                  <a:cubicBezTo>
                    <a:pt x="8668" y="1234"/>
                    <a:pt x="8538" y="1229"/>
                    <a:pt x="8407" y="1218"/>
                  </a:cubicBezTo>
                  <a:cubicBezTo>
                    <a:pt x="8240" y="1198"/>
                    <a:pt x="8075" y="1188"/>
                    <a:pt x="7911" y="1188"/>
                  </a:cubicBezTo>
                  <a:cubicBezTo>
                    <a:pt x="6763" y="1188"/>
                    <a:pt x="5680" y="1648"/>
                    <a:pt x="4571" y="1852"/>
                  </a:cubicBezTo>
                  <a:cubicBezTo>
                    <a:pt x="3436" y="2019"/>
                    <a:pt x="2536" y="2519"/>
                    <a:pt x="1735" y="3420"/>
                  </a:cubicBezTo>
                  <a:cubicBezTo>
                    <a:pt x="1101" y="4120"/>
                    <a:pt x="701" y="4854"/>
                    <a:pt x="668" y="5688"/>
                  </a:cubicBezTo>
                  <a:cubicBezTo>
                    <a:pt x="601" y="7856"/>
                    <a:pt x="268" y="9991"/>
                    <a:pt x="268" y="12160"/>
                  </a:cubicBezTo>
                  <a:cubicBezTo>
                    <a:pt x="268" y="12360"/>
                    <a:pt x="268" y="12560"/>
                    <a:pt x="234" y="12760"/>
                  </a:cubicBezTo>
                  <a:cubicBezTo>
                    <a:pt x="1" y="14795"/>
                    <a:pt x="101" y="16830"/>
                    <a:pt x="167" y="18864"/>
                  </a:cubicBezTo>
                  <a:cubicBezTo>
                    <a:pt x="234" y="20599"/>
                    <a:pt x="501" y="22267"/>
                    <a:pt x="634" y="24001"/>
                  </a:cubicBezTo>
                  <a:cubicBezTo>
                    <a:pt x="801" y="25703"/>
                    <a:pt x="1368" y="27270"/>
                    <a:pt x="2336" y="28671"/>
                  </a:cubicBezTo>
                  <a:cubicBezTo>
                    <a:pt x="2803" y="29405"/>
                    <a:pt x="3436" y="29906"/>
                    <a:pt x="4337" y="29972"/>
                  </a:cubicBezTo>
                  <a:cubicBezTo>
                    <a:pt x="4600" y="29986"/>
                    <a:pt x="4856" y="29994"/>
                    <a:pt x="5112" y="29994"/>
                  </a:cubicBezTo>
                  <a:cubicBezTo>
                    <a:pt x="5474" y="29994"/>
                    <a:pt x="5834" y="29978"/>
                    <a:pt x="6205" y="29939"/>
                  </a:cubicBezTo>
                  <a:cubicBezTo>
                    <a:pt x="7006" y="29839"/>
                    <a:pt x="7840" y="29672"/>
                    <a:pt x="8640" y="29672"/>
                  </a:cubicBezTo>
                  <a:cubicBezTo>
                    <a:pt x="10542" y="29672"/>
                    <a:pt x="12410" y="29439"/>
                    <a:pt x="14311" y="29372"/>
                  </a:cubicBezTo>
                  <a:cubicBezTo>
                    <a:pt x="16246" y="29305"/>
                    <a:pt x="18180" y="29105"/>
                    <a:pt x="20148" y="29105"/>
                  </a:cubicBezTo>
                  <a:cubicBezTo>
                    <a:pt x="21383" y="29105"/>
                    <a:pt x="22617" y="28938"/>
                    <a:pt x="23851" y="28872"/>
                  </a:cubicBezTo>
                  <a:cubicBezTo>
                    <a:pt x="25953" y="28771"/>
                    <a:pt x="28021" y="28638"/>
                    <a:pt x="30122" y="28571"/>
                  </a:cubicBezTo>
                  <a:cubicBezTo>
                    <a:pt x="30483" y="28565"/>
                    <a:pt x="30843" y="28563"/>
                    <a:pt x="31203" y="28563"/>
                  </a:cubicBezTo>
                  <a:cubicBezTo>
                    <a:pt x="32878" y="28563"/>
                    <a:pt x="34552" y="28622"/>
                    <a:pt x="36227" y="28705"/>
                  </a:cubicBezTo>
                  <a:cubicBezTo>
                    <a:pt x="36740" y="28740"/>
                    <a:pt x="37250" y="28754"/>
                    <a:pt x="37760" y="28754"/>
                  </a:cubicBezTo>
                  <a:cubicBezTo>
                    <a:pt x="39172" y="28754"/>
                    <a:pt x="40576" y="28645"/>
                    <a:pt x="41997" y="28571"/>
                  </a:cubicBezTo>
                  <a:cubicBezTo>
                    <a:pt x="42303" y="28560"/>
                    <a:pt x="42608" y="28555"/>
                    <a:pt x="42913" y="28555"/>
                  </a:cubicBezTo>
                  <a:cubicBezTo>
                    <a:pt x="44071" y="28555"/>
                    <a:pt x="45228" y="28621"/>
                    <a:pt x="46385" y="28621"/>
                  </a:cubicBezTo>
                  <a:cubicBezTo>
                    <a:pt x="46691" y="28621"/>
                    <a:pt x="46996" y="28616"/>
                    <a:pt x="47301" y="28605"/>
                  </a:cubicBezTo>
                  <a:cubicBezTo>
                    <a:pt x="49102" y="28538"/>
                    <a:pt x="50837" y="28138"/>
                    <a:pt x="52572" y="27571"/>
                  </a:cubicBezTo>
                  <a:cubicBezTo>
                    <a:pt x="53439" y="27304"/>
                    <a:pt x="54006" y="26703"/>
                    <a:pt x="54440" y="25936"/>
                  </a:cubicBezTo>
                  <a:cubicBezTo>
                    <a:pt x="55540" y="24068"/>
                    <a:pt x="55507" y="22033"/>
                    <a:pt x="55474" y="19999"/>
                  </a:cubicBezTo>
                  <a:cubicBezTo>
                    <a:pt x="55474" y="19832"/>
                    <a:pt x="55374" y="19665"/>
                    <a:pt x="55374" y="19465"/>
                  </a:cubicBezTo>
                  <a:cubicBezTo>
                    <a:pt x="55540" y="17964"/>
                    <a:pt x="55607" y="16429"/>
                    <a:pt x="55740" y="14895"/>
                  </a:cubicBezTo>
                  <a:cubicBezTo>
                    <a:pt x="55974" y="12860"/>
                    <a:pt x="56207" y="10859"/>
                    <a:pt x="56074" y="8824"/>
                  </a:cubicBezTo>
                  <a:cubicBezTo>
                    <a:pt x="56074" y="8590"/>
                    <a:pt x="56074" y="8323"/>
                    <a:pt x="56107" y="8090"/>
                  </a:cubicBezTo>
                  <a:cubicBezTo>
                    <a:pt x="56308" y="6789"/>
                    <a:pt x="56207" y="5455"/>
                    <a:pt x="55907" y="4154"/>
                  </a:cubicBezTo>
                  <a:cubicBezTo>
                    <a:pt x="55774" y="3453"/>
                    <a:pt x="55407" y="2920"/>
                    <a:pt x="54873" y="2453"/>
                  </a:cubicBezTo>
                  <a:cubicBezTo>
                    <a:pt x="54573" y="2186"/>
                    <a:pt x="54239" y="1886"/>
                    <a:pt x="53872" y="1719"/>
                  </a:cubicBezTo>
                  <a:cubicBezTo>
                    <a:pt x="53205" y="1419"/>
                    <a:pt x="52605" y="918"/>
                    <a:pt x="51804" y="885"/>
                  </a:cubicBezTo>
                  <a:cubicBezTo>
                    <a:pt x="49269" y="751"/>
                    <a:pt x="46767" y="585"/>
                    <a:pt x="44266" y="518"/>
                  </a:cubicBezTo>
                  <a:cubicBezTo>
                    <a:pt x="39829" y="418"/>
                    <a:pt x="35426" y="551"/>
                    <a:pt x="30989" y="218"/>
                  </a:cubicBezTo>
                  <a:cubicBezTo>
                    <a:pt x="29344" y="88"/>
                    <a:pt x="27671" y="0"/>
                    <a:pt x="25997"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2"/>
            <p:cNvSpPr/>
            <p:nvPr/>
          </p:nvSpPr>
          <p:spPr>
            <a:xfrm>
              <a:off x="608301" y="1561950"/>
              <a:ext cx="486369" cy="431585"/>
            </a:xfrm>
            <a:custGeom>
              <a:avLst/>
              <a:gdLst/>
              <a:ahLst/>
              <a:cxnLst/>
              <a:rect l="l" t="t" r="r" b="b"/>
              <a:pathLst>
                <a:path w="19715" h="20900" extrusionOk="0">
                  <a:moveTo>
                    <a:pt x="9613" y="1"/>
                  </a:moveTo>
                  <a:cubicBezTo>
                    <a:pt x="8599" y="1"/>
                    <a:pt x="7632" y="282"/>
                    <a:pt x="6739" y="803"/>
                  </a:cubicBezTo>
                  <a:cubicBezTo>
                    <a:pt x="4604" y="2037"/>
                    <a:pt x="3136" y="3839"/>
                    <a:pt x="2269" y="6140"/>
                  </a:cubicBezTo>
                  <a:cubicBezTo>
                    <a:pt x="1435" y="8342"/>
                    <a:pt x="601" y="10543"/>
                    <a:pt x="301" y="12912"/>
                  </a:cubicBezTo>
                  <a:cubicBezTo>
                    <a:pt x="168" y="13846"/>
                    <a:pt x="67" y="14746"/>
                    <a:pt x="201" y="15647"/>
                  </a:cubicBezTo>
                  <a:cubicBezTo>
                    <a:pt x="334" y="16381"/>
                    <a:pt x="334" y="17048"/>
                    <a:pt x="134" y="17749"/>
                  </a:cubicBezTo>
                  <a:cubicBezTo>
                    <a:pt x="1" y="18282"/>
                    <a:pt x="134" y="18582"/>
                    <a:pt x="568" y="18849"/>
                  </a:cubicBezTo>
                  <a:cubicBezTo>
                    <a:pt x="1135" y="19216"/>
                    <a:pt x="1735" y="19583"/>
                    <a:pt x="2236" y="20017"/>
                  </a:cubicBezTo>
                  <a:cubicBezTo>
                    <a:pt x="2912" y="20626"/>
                    <a:pt x="3634" y="20899"/>
                    <a:pt x="4423" y="20899"/>
                  </a:cubicBezTo>
                  <a:cubicBezTo>
                    <a:pt x="4801" y="20899"/>
                    <a:pt x="5194" y="20836"/>
                    <a:pt x="5605" y="20717"/>
                  </a:cubicBezTo>
                  <a:cubicBezTo>
                    <a:pt x="7339" y="20150"/>
                    <a:pt x="9141" y="19850"/>
                    <a:pt x="10942" y="19483"/>
                  </a:cubicBezTo>
                  <a:cubicBezTo>
                    <a:pt x="12543" y="19150"/>
                    <a:pt x="14244" y="19216"/>
                    <a:pt x="15845" y="18816"/>
                  </a:cubicBezTo>
                  <a:cubicBezTo>
                    <a:pt x="16246" y="18516"/>
                    <a:pt x="16646" y="18249"/>
                    <a:pt x="17013" y="17949"/>
                  </a:cubicBezTo>
                  <a:cubicBezTo>
                    <a:pt x="17280" y="17749"/>
                    <a:pt x="17580" y="17482"/>
                    <a:pt x="17580" y="17115"/>
                  </a:cubicBezTo>
                  <a:cubicBezTo>
                    <a:pt x="17613" y="16247"/>
                    <a:pt x="18214" y="15747"/>
                    <a:pt x="18781" y="15247"/>
                  </a:cubicBezTo>
                  <a:cubicBezTo>
                    <a:pt x="19081" y="14313"/>
                    <a:pt x="19348" y="13379"/>
                    <a:pt x="19515" y="12445"/>
                  </a:cubicBezTo>
                  <a:cubicBezTo>
                    <a:pt x="19581" y="12011"/>
                    <a:pt x="19715" y="11577"/>
                    <a:pt x="19648" y="11144"/>
                  </a:cubicBezTo>
                  <a:cubicBezTo>
                    <a:pt x="19515" y="9476"/>
                    <a:pt x="19114" y="7942"/>
                    <a:pt x="17914" y="6707"/>
                  </a:cubicBezTo>
                  <a:cubicBezTo>
                    <a:pt x="17346" y="6340"/>
                    <a:pt x="16946" y="5807"/>
                    <a:pt x="16479" y="5340"/>
                  </a:cubicBezTo>
                  <a:cubicBezTo>
                    <a:pt x="16346" y="5173"/>
                    <a:pt x="16246" y="4939"/>
                    <a:pt x="16212" y="4706"/>
                  </a:cubicBezTo>
                  <a:cubicBezTo>
                    <a:pt x="16112" y="3872"/>
                    <a:pt x="15845" y="3138"/>
                    <a:pt x="15312" y="2504"/>
                  </a:cubicBezTo>
                  <a:cubicBezTo>
                    <a:pt x="15245" y="2404"/>
                    <a:pt x="15278" y="2271"/>
                    <a:pt x="15245" y="2137"/>
                  </a:cubicBezTo>
                  <a:cubicBezTo>
                    <a:pt x="15178" y="2104"/>
                    <a:pt x="15078" y="2071"/>
                    <a:pt x="15011" y="2037"/>
                  </a:cubicBezTo>
                  <a:lnTo>
                    <a:pt x="14978" y="2037"/>
                  </a:lnTo>
                  <a:cubicBezTo>
                    <a:pt x="13977" y="1003"/>
                    <a:pt x="12810" y="303"/>
                    <a:pt x="11376" y="169"/>
                  </a:cubicBezTo>
                  <a:cubicBezTo>
                    <a:pt x="11142" y="136"/>
                    <a:pt x="10909" y="136"/>
                    <a:pt x="10675" y="103"/>
                  </a:cubicBezTo>
                  <a:cubicBezTo>
                    <a:pt x="10316" y="34"/>
                    <a:pt x="9962" y="1"/>
                    <a:pt x="961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l-PL" sz="1600" b="1" dirty="0">
                  <a:solidFill>
                    <a:schemeClr val="bg1"/>
                  </a:solidFill>
                  <a:latin typeface="Lato"/>
                  <a:ea typeface="Lato"/>
                  <a:cs typeface="Lato"/>
                  <a:sym typeface="Lato"/>
                </a:rPr>
                <a:t>4</a:t>
              </a:r>
              <a:endParaRPr dirty="0">
                <a:solidFill>
                  <a:schemeClr val="bg1"/>
                </a:solidFill>
              </a:endParaRPr>
            </a:p>
          </p:txBody>
        </p:sp>
      </p:grpSp>
      <p:grpSp>
        <p:nvGrpSpPr>
          <p:cNvPr id="174" name="Google Shape;174;p32"/>
          <p:cNvGrpSpPr/>
          <p:nvPr/>
        </p:nvGrpSpPr>
        <p:grpSpPr>
          <a:xfrm flipH="1">
            <a:off x="6189176" y="1561950"/>
            <a:ext cx="2352769" cy="1371668"/>
            <a:chOff x="608301" y="1561950"/>
            <a:chExt cx="2352769" cy="1371668"/>
          </a:xfrm>
        </p:grpSpPr>
        <p:sp>
          <p:nvSpPr>
            <p:cNvPr id="175" name="Google Shape;175;p32"/>
            <p:cNvSpPr/>
            <p:nvPr/>
          </p:nvSpPr>
          <p:spPr>
            <a:xfrm>
              <a:off x="632875" y="1840375"/>
              <a:ext cx="2328195" cy="1093243"/>
            </a:xfrm>
            <a:custGeom>
              <a:avLst/>
              <a:gdLst/>
              <a:ahLst/>
              <a:cxnLst/>
              <a:rect l="l" t="t" r="r" b="b"/>
              <a:pathLst>
                <a:path w="56308" h="29995" extrusionOk="0">
                  <a:moveTo>
                    <a:pt x="25997" y="0"/>
                  </a:moveTo>
                  <a:cubicBezTo>
                    <a:pt x="25091" y="0"/>
                    <a:pt x="24186" y="26"/>
                    <a:pt x="23284" y="84"/>
                  </a:cubicBezTo>
                  <a:cubicBezTo>
                    <a:pt x="20982" y="251"/>
                    <a:pt x="18647" y="251"/>
                    <a:pt x="16312" y="351"/>
                  </a:cubicBezTo>
                  <a:cubicBezTo>
                    <a:pt x="14845" y="418"/>
                    <a:pt x="13377" y="618"/>
                    <a:pt x="11909" y="785"/>
                  </a:cubicBezTo>
                  <a:cubicBezTo>
                    <a:pt x="10869" y="904"/>
                    <a:pt x="9855" y="1234"/>
                    <a:pt x="8798" y="1234"/>
                  </a:cubicBezTo>
                  <a:cubicBezTo>
                    <a:pt x="8668" y="1234"/>
                    <a:pt x="8538" y="1229"/>
                    <a:pt x="8407" y="1218"/>
                  </a:cubicBezTo>
                  <a:cubicBezTo>
                    <a:pt x="8240" y="1198"/>
                    <a:pt x="8075" y="1188"/>
                    <a:pt x="7911" y="1188"/>
                  </a:cubicBezTo>
                  <a:cubicBezTo>
                    <a:pt x="6763" y="1188"/>
                    <a:pt x="5680" y="1648"/>
                    <a:pt x="4571" y="1852"/>
                  </a:cubicBezTo>
                  <a:cubicBezTo>
                    <a:pt x="3436" y="2019"/>
                    <a:pt x="2536" y="2519"/>
                    <a:pt x="1735" y="3420"/>
                  </a:cubicBezTo>
                  <a:cubicBezTo>
                    <a:pt x="1101" y="4120"/>
                    <a:pt x="701" y="4854"/>
                    <a:pt x="668" y="5688"/>
                  </a:cubicBezTo>
                  <a:cubicBezTo>
                    <a:pt x="601" y="7856"/>
                    <a:pt x="268" y="9991"/>
                    <a:pt x="268" y="12160"/>
                  </a:cubicBezTo>
                  <a:cubicBezTo>
                    <a:pt x="268" y="12360"/>
                    <a:pt x="268" y="12560"/>
                    <a:pt x="234" y="12760"/>
                  </a:cubicBezTo>
                  <a:cubicBezTo>
                    <a:pt x="1" y="14795"/>
                    <a:pt x="101" y="16830"/>
                    <a:pt x="167" y="18864"/>
                  </a:cubicBezTo>
                  <a:cubicBezTo>
                    <a:pt x="234" y="20599"/>
                    <a:pt x="501" y="22267"/>
                    <a:pt x="634" y="24001"/>
                  </a:cubicBezTo>
                  <a:cubicBezTo>
                    <a:pt x="801" y="25703"/>
                    <a:pt x="1368" y="27270"/>
                    <a:pt x="2336" y="28671"/>
                  </a:cubicBezTo>
                  <a:cubicBezTo>
                    <a:pt x="2803" y="29405"/>
                    <a:pt x="3436" y="29906"/>
                    <a:pt x="4337" y="29972"/>
                  </a:cubicBezTo>
                  <a:cubicBezTo>
                    <a:pt x="4600" y="29986"/>
                    <a:pt x="4856" y="29994"/>
                    <a:pt x="5112" y="29994"/>
                  </a:cubicBezTo>
                  <a:cubicBezTo>
                    <a:pt x="5474" y="29994"/>
                    <a:pt x="5834" y="29978"/>
                    <a:pt x="6205" y="29939"/>
                  </a:cubicBezTo>
                  <a:cubicBezTo>
                    <a:pt x="7006" y="29839"/>
                    <a:pt x="7840" y="29672"/>
                    <a:pt x="8640" y="29672"/>
                  </a:cubicBezTo>
                  <a:cubicBezTo>
                    <a:pt x="10542" y="29672"/>
                    <a:pt x="12410" y="29439"/>
                    <a:pt x="14311" y="29372"/>
                  </a:cubicBezTo>
                  <a:cubicBezTo>
                    <a:pt x="16246" y="29305"/>
                    <a:pt x="18180" y="29105"/>
                    <a:pt x="20148" y="29105"/>
                  </a:cubicBezTo>
                  <a:cubicBezTo>
                    <a:pt x="21383" y="29105"/>
                    <a:pt x="22617" y="28938"/>
                    <a:pt x="23851" y="28872"/>
                  </a:cubicBezTo>
                  <a:cubicBezTo>
                    <a:pt x="25953" y="28771"/>
                    <a:pt x="28021" y="28638"/>
                    <a:pt x="30122" y="28571"/>
                  </a:cubicBezTo>
                  <a:cubicBezTo>
                    <a:pt x="30483" y="28565"/>
                    <a:pt x="30843" y="28563"/>
                    <a:pt x="31203" y="28563"/>
                  </a:cubicBezTo>
                  <a:cubicBezTo>
                    <a:pt x="32878" y="28563"/>
                    <a:pt x="34552" y="28622"/>
                    <a:pt x="36227" y="28705"/>
                  </a:cubicBezTo>
                  <a:cubicBezTo>
                    <a:pt x="36740" y="28740"/>
                    <a:pt x="37250" y="28754"/>
                    <a:pt x="37760" y="28754"/>
                  </a:cubicBezTo>
                  <a:cubicBezTo>
                    <a:pt x="39172" y="28754"/>
                    <a:pt x="40576" y="28645"/>
                    <a:pt x="41997" y="28571"/>
                  </a:cubicBezTo>
                  <a:cubicBezTo>
                    <a:pt x="42303" y="28560"/>
                    <a:pt x="42608" y="28555"/>
                    <a:pt x="42913" y="28555"/>
                  </a:cubicBezTo>
                  <a:cubicBezTo>
                    <a:pt x="44071" y="28555"/>
                    <a:pt x="45228" y="28621"/>
                    <a:pt x="46385" y="28621"/>
                  </a:cubicBezTo>
                  <a:cubicBezTo>
                    <a:pt x="46691" y="28621"/>
                    <a:pt x="46996" y="28616"/>
                    <a:pt x="47301" y="28605"/>
                  </a:cubicBezTo>
                  <a:cubicBezTo>
                    <a:pt x="49102" y="28538"/>
                    <a:pt x="50837" y="28138"/>
                    <a:pt x="52572" y="27571"/>
                  </a:cubicBezTo>
                  <a:cubicBezTo>
                    <a:pt x="53439" y="27304"/>
                    <a:pt x="54006" y="26703"/>
                    <a:pt x="54440" y="25936"/>
                  </a:cubicBezTo>
                  <a:cubicBezTo>
                    <a:pt x="55540" y="24068"/>
                    <a:pt x="55507" y="22033"/>
                    <a:pt x="55474" y="19999"/>
                  </a:cubicBezTo>
                  <a:cubicBezTo>
                    <a:pt x="55474" y="19832"/>
                    <a:pt x="55374" y="19665"/>
                    <a:pt x="55374" y="19465"/>
                  </a:cubicBezTo>
                  <a:cubicBezTo>
                    <a:pt x="55540" y="17964"/>
                    <a:pt x="55607" y="16429"/>
                    <a:pt x="55740" y="14895"/>
                  </a:cubicBezTo>
                  <a:cubicBezTo>
                    <a:pt x="55974" y="12860"/>
                    <a:pt x="56207" y="10859"/>
                    <a:pt x="56074" y="8824"/>
                  </a:cubicBezTo>
                  <a:cubicBezTo>
                    <a:pt x="56074" y="8590"/>
                    <a:pt x="56074" y="8323"/>
                    <a:pt x="56107" y="8090"/>
                  </a:cubicBezTo>
                  <a:cubicBezTo>
                    <a:pt x="56308" y="6789"/>
                    <a:pt x="56207" y="5455"/>
                    <a:pt x="55907" y="4154"/>
                  </a:cubicBezTo>
                  <a:cubicBezTo>
                    <a:pt x="55774" y="3453"/>
                    <a:pt x="55407" y="2920"/>
                    <a:pt x="54873" y="2453"/>
                  </a:cubicBezTo>
                  <a:cubicBezTo>
                    <a:pt x="54573" y="2186"/>
                    <a:pt x="54239" y="1886"/>
                    <a:pt x="53872" y="1719"/>
                  </a:cubicBezTo>
                  <a:cubicBezTo>
                    <a:pt x="53205" y="1419"/>
                    <a:pt x="52605" y="918"/>
                    <a:pt x="51804" y="885"/>
                  </a:cubicBezTo>
                  <a:cubicBezTo>
                    <a:pt x="49269" y="751"/>
                    <a:pt x="46767" y="585"/>
                    <a:pt x="44266" y="518"/>
                  </a:cubicBezTo>
                  <a:cubicBezTo>
                    <a:pt x="39829" y="418"/>
                    <a:pt x="35426" y="551"/>
                    <a:pt x="30989" y="218"/>
                  </a:cubicBezTo>
                  <a:cubicBezTo>
                    <a:pt x="29344" y="88"/>
                    <a:pt x="27671" y="0"/>
                    <a:pt x="25997"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2"/>
            <p:cNvSpPr/>
            <p:nvPr/>
          </p:nvSpPr>
          <p:spPr>
            <a:xfrm>
              <a:off x="608301" y="1561950"/>
              <a:ext cx="486369" cy="431585"/>
            </a:xfrm>
            <a:custGeom>
              <a:avLst/>
              <a:gdLst/>
              <a:ahLst/>
              <a:cxnLst/>
              <a:rect l="l" t="t" r="r" b="b"/>
              <a:pathLst>
                <a:path w="19715" h="20900" extrusionOk="0">
                  <a:moveTo>
                    <a:pt x="9613" y="1"/>
                  </a:moveTo>
                  <a:cubicBezTo>
                    <a:pt x="8599" y="1"/>
                    <a:pt x="7632" y="282"/>
                    <a:pt x="6739" y="803"/>
                  </a:cubicBezTo>
                  <a:cubicBezTo>
                    <a:pt x="4604" y="2037"/>
                    <a:pt x="3136" y="3839"/>
                    <a:pt x="2269" y="6140"/>
                  </a:cubicBezTo>
                  <a:cubicBezTo>
                    <a:pt x="1435" y="8342"/>
                    <a:pt x="601" y="10543"/>
                    <a:pt x="301" y="12912"/>
                  </a:cubicBezTo>
                  <a:cubicBezTo>
                    <a:pt x="168" y="13846"/>
                    <a:pt x="67" y="14746"/>
                    <a:pt x="201" y="15647"/>
                  </a:cubicBezTo>
                  <a:cubicBezTo>
                    <a:pt x="334" y="16381"/>
                    <a:pt x="334" y="17048"/>
                    <a:pt x="134" y="17749"/>
                  </a:cubicBezTo>
                  <a:cubicBezTo>
                    <a:pt x="1" y="18282"/>
                    <a:pt x="134" y="18582"/>
                    <a:pt x="568" y="18849"/>
                  </a:cubicBezTo>
                  <a:cubicBezTo>
                    <a:pt x="1135" y="19216"/>
                    <a:pt x="1735" y="19583"/>
                    <a:pt x="2236" y="20017"/>
                  </a:cubicBezTo>
                  <a:cubicBezTo>
                    <a:pt x="2912" y="20626"/>
                    <a:pt x="3634" y="20899"/>
                    <a:pt x="4423" y="20899"/>
                  </a:cubicBezTo>
                  <a:cubicBezTo>
                    <a:pt x="4801" y="20899"/>
                    <a:pt x="5194" y="20836"/>
                    <a:pt x="5605" y="20717"/>
                  </a:cubicBezTo>
                  <a:cubicBezTo>
                    <a:pt x="7339" y="20150"/>
                    <a:pt x="9141" y="19850"/>
                    <a:pt x="10942" y="19483"/>
                  </a:cubicBezTo>
                  <a:cubicBezTo>
                    <a:pt x="12543" y="19150"/>
                    <a:pt x="14244" y="19216"/>
                    <a:pt x="15845" y="18816"/>
                  </a:cubicBezTo>
                  <a:cubicBezTo>
                    <a:pt x="16246" y="18516"/>
                    <a:pt x="16646" y="18249"/>
                    <a:pt x="17013" y="17949"/>
                  </a:cubicBezTo>
                  <a:cubicBezTo>
                    <a:pt x="17280" y="17749"/>
                    <a:pt x="17580" y="17482"/>
                    <a:pt x="17580" y="17115"/>
                  </a:cubicBezTo>
                  <a:cubicBezTo>
                    <a:pt x="17613" y="16247"/>
                    <a:pt x="18214" y="15747"/>
                    <a:pt x="18781" y="15247"/>
                  </a:cubicBezTo>
                  <a:cubicBezTo>
                    <a:pt x="19081" y="14313"/>
                    <a:pt x="19348" y="13379"/>
                    <a:pt x="19515" y="12445"/>
                  </a:cubicBezTo>
                  <a:cubicBezTo>
                    <a:pt x="19581" y="12011"/>
                    <a:pt x="19715" y="11577"/>
                    <a:pt x="19648" y="11144"/>
                  </a:cubicBezTo>
                  <a:cubicBezTo>
                    <a:pt x="19515" y="9476"/>
                    <a:pt x="19114" y="7942"/>
                    <a:pt x="17914" y="6707"/>
                  </a:cubicBezTo>
                  <a:cubicBezTo>
                    <a:pt x="17346" y="6340"/>
                    <a:pt x="16946" y="5807"/>
                    <a:pt x="16479" y="5340"/>
                  </a:cubicBezTo>
                  <a:cubicBezTo>
                    <a:pt x="16346" y="5173"/>
                    <a:pt x="16246" y="4939"/>
                    <a:pt x="16212" y="4706"/>
                  </a:cubicBezTo>
                  <a:cubicBezTo>
                    <a:pt x="16112" y="3872"/>
                    <a:pt x="15845" y="3138"/>
                    <a:pt x="15312" y="2504"/>
                  </a:cubicBezTo>
                  <a:cubicBezTo>
                    <a:pt x="15245" y="2404"/>
                    <a:pt x="15278" y="2271"/>
                    <a:pt x="15245" y="2137"/>
                  </a:cubicBezTo>
                  <a:cubicBezTo>
                    <a:pt x="15178" y="2104"/>
                    <a:pt x="15078" y="2071"/>
                    <a:pt x="15011" y="2037"/>
                  </a:cubicBezTo>
                  <a:lnTo>
                    <a:pt x="14978" y="2037"/>
                  </a:lnTo>
                  <a:cubicBezTo>
                    <a:pt x="13977" y="1003"/>
                    <a:pt x="12810" y="303"/>
                    <a:pt x="11376" y="169"/>
                  </a:cubicBezTo>
                  <a:cubicBezTo>
                    <a:pt x="11142" y="136"/>
                    <a:pt x="10909" y="136"/>
                    <a:pt x="10675" y="103"/>
                  </a:cubicBezTo>
                  <a:cubicBezTo>
                    <a:pt x="10316" y="34"/>
                    <a:pt x="9962" y="1"/>
                    <a:pt x="9613"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Lato"/>
                  <a:ea typeface="Lato"/>
                  <a:cs typeface="Lato"/>
                  <a:sym typeface="Lato"/>
                </a:rPr>
                <a:t>2</a:t>
              </a:r>
              <a:endParaRPr>
                <a:solidFill>
                  <a:schemeClr val="dk1"/>
                </a:solidFill>
              </a:endParaRPr>
            </a:p>
          </p:txBody>
        </p:sp>
      </p:grpSp>
      <p:grpSp>
        <p:nvGrpSpPr>
          <p:cNvPr id="177" name="Google Shape;177;p32"/>
          <p:cNvGrpSpPr/>
          <p:nvPr/>
        </p:nvGrpSpPr>
        <p:grpSpPr>
          <a:xfrm>
            <a:off x="617826" y="3143100"/>
            <a:ext cx="2352769" cy="1371668"/>
            <a:chOff x="608301" y="1561950"/>
            <a:chExt cx="2352769" cy="1371668"/>
          </a:xfrm>
        </p:grpSpPr>
        <p:sp>
          <p:nvSpPr>
            <p:cNvPr id="178" name="Google Shape;178;p32"/>
            <p:cNvSpPr/>
            <p:nvPr/>
          </p:nvSpPr>
          <p:spPr>
            <a:xfrm>
              <a:off x="632875" y="1840375"/>
              <a:ext cx="2328195" cy="1093243"/>
            </a:xfrm>
            <a:custGeom>
              <a:avLst/>
              <a:gdLst/>
              <a:ahLst/>
              <a:cxnLst/>
              <a:rect l="l" t="t" r="r" b="b"/>
              <a:pathLst>
                <a:path w="56308" h="29995" extrusionOk="0">
                  <a:moveTo>
                    <a:pt x="25997" y="0"/>
                  </a:moveTo>
                  <a:cubicBezTo>
                    <a:pt x="25091" y="0"/>
                    <a:pt x="24186" y="26"/>
                    <a:pt x="23284" y="84"/>
                  </a:cubicBezTo>
                  <a:cubicBezTo>
                    <a:pt x="20982" y="251"/>
                    <a:pt x="18647" y="251"/>
                    <a:pt x="16312" y="351"/>
                  </a:cubicBezTo>
                  <a:cubicBezTo>
                    <a:pt x="14845" y="418"/>
                    <a:pt x="13377" y="618"/>
                    <a:pt x="11909" y="785"/>
                  </a:cubicBezTo>
                  <a:cubicBezTo>
                    <a:pt x="10869" y="904"/>
                    <a:pt x="9855" y="1234"/>
                    <a:pt x="8798" y="1234"/>
                  </a:cubicBezTo>
                  <a:cubicBezTo>
                    <a:pt x="8668" y="1234"/>
                    <a:pt x="8538" y="1229"/>
                    <a:pt x="8407" y="1218"/>
                  </a:cubicBezTo>
                  <a:cubicBezTo>
                    <a:pt x="8240" y="1198"/>
                    <a:pt x="8075" y="1188"/>
                    <a:pt x="7911" y="1188"/>
                  </a:cubicBezTo>
                  <a:cubicBezTo>
                    <a:pt x="6763" y="1188"/>
                    <a:pt x="5680" y="1648"/>
                    <a:pt x="4571" y="1852"/>
                  </a:cubicBezTo>
                  <a:cubicBezTo>
                    <a:pt x="3436" y="2019"/>
                    <a:pt x="2536" y="2519"/>
                    <a:pt x="1735" y="3420"/>
                  </a:cubicBezTo>
                  <a:cubicBezTo>
                    <a:pt x="1101" y="4120"/>
                    <a:pt x="701" y="4854"/>
                    <a:pt x="668" y="5688"/>
                  </a:cubicBezTo>
                  <a:cubicBezTo>
                    <a:pt x="601" y="7856"/>
                    <a:pt x="268" y="9991"/>
                    <a:pt x="268" y="12160"/>
                  </a:cubicBezTo>
                  <a:cubicBezTo>
                    <a:pt x="268" y="12360"/>
                    <a:pt x="268" y="12560"/>
                    <a:pt x="234" y="12760"/>
                  </a:cubicBezTo>
                  <a:cubicBezTo>
                    <a:pt x="1" y="14795"/>
                    <a:pt x="101" y="16830"/>
                    <a:pt x="167" y="18864"/>
                  </a:cubicBezTo>
                  <a:cubicBezTo>
                    <a:pt x="234" y="20599"/>
                    <a:pt x="501" y="22267"/>
                    <a:pt x="634" y="24001"/>
                  </a:cubicBezTo>
                  <a:cubicBezTo>
                    <a:pt x="801" y="25703"/>
                    <a:pt x="1368" y="27270"/>
                    <a:pt x="2336" y="28671"/>
                  </a:cubicBezTo>
                  <a:cubicBezTo>
                    <a:pt x="2803" y="29405"/>
                    <a:pt x="3436" y="29906"/>
                    <a:pt x="4337" y="29972"/>
                  </a:cubicBezTo>
                  <a:cubicBezTo>
                    <a:pt x="4600" y="29986"/>
                    <a:pt x="4856" y="29994"/>
                    <a:pt x="5112" y="29994"/>
                  </a:cubicBezTo>
                  <a:cubicBezTo>
                    <a:pt x="5474" y="29994"/>
                    <a:pt x="5834" y="29978"/>
                    <a:pt x="6205" y="29939"/>
                  </a:cubicBezTo>
                  <a:cubicBezTo>
                    <a:pt x="7006" y="29839"/>
                    <a:pt x="7840" y="29672"/>
                    <a:pt x="8640" y="29672"/>
                  </a:cubicBezTo>
                  <a:cubicBezTo>
                    <a:pt x="10542" y="29672"/>
                    <a:pt x="12410" y="29439"/>
                    <a:pt x="14311" y="29372"/>
                  </a:cubicBezTo>
                  <a:cubicBezTo>
                    <a:pt x="16246" y="29305"/>
                    <a:pt x="18180" y="29105"/>
                    <a:pt x="20148" y="29105"/>
                  </a:cubicBezTo>
                  <a:cubicBezTo>
                    <a:pt x="21383" y="29105"/>
                    <a:pt x="22617" y="28938"/>
                    <a:pt x="23851" y="28872"/>
                  </a:cubicBezTo>
                  <a:cubicBezTo>
                    <a:pt x="25953" y="28771"/>
                    <a:pt x="28021" y="28638"/>
                    <a:pt x="30122" y="28571"/>
                  </a:cubicBezTo>
                  <a:cubicBezTo>
                    <a:pt x="30483" y="28565"/>
                    <a:pt x="30843" y="28563"/>
                    <a:pt x="31203" y="28563"/>
                  </a:cubicBezTo>
                  <a:cubicBezTo>
                    <a:pt x="32878" y="28563"/>
                    <a:pt x="34552" y="28622"/>
                    <a:pt x="36227" y="28705"/>
                  </a:cubicBezTo>
                  <a:cubicBezTo>
                    <a:pt x="36740" y="28740"/>
                    <a:pt x="37250" y="28754"/>
                    <a:pt x="37760" y="28754"/>
                  </a:cubicBezTo>
                  <a:cubicBezTo>
                    <a:pt x="39172" y="28754"/>
                    <a:pt x="40576" y="28645"/>
                    <a:pt x="41997" y="28571"/>
                  </a:cubicBezTo>
                  <a:cubicBezTo>
                    <a:pt x="42303" y="28560"/>
                    <a:pt x="42608" y="28555"/>
                    <a:pt x="42913" y="28555"/>
                  </a:cubicBezTo>
                  <a:cubicBezTo>
                    <a:pt x="44071" y="28555"/>
                    <a:pt x="45228" y="28621"/>
                    <a:pt x="46385" y="28621"/>
                  </a:cubicBezTo>
                  <a:cubicBezTo>
                    <a:pt x="46691" y="28621"/>
                    <a:pt x="46996" y="28616"/>
                    <a:pt x="47301" y="28605"/>
                  </a:cubicBezTo>
                  <a:cubicBezTo>
                    <a:pt x="49102" y="28538"/>
                    <a:pt x="50837" y="28138"/>
                    <a:pt x="52572" y="27571"/>
                  </a:cubicBezTo>
                  <a:cubicBezTo>
                    <a:pt x="53439" y="27304"/>
                    <a:pt x="54006" y="26703"/>
                    <a:pt x="54440" y="25936"/>
                  </a:cubicBezTo>
                  <a:cubicBezTo>
                    <a:pt x="55540" y="24068"/>
                    <a:pt x="55507" y="22033"/>
                    <a:pt x="55474" y="19999"/>
                  </a:cubicBezTo>
                  <a:cubicBezTo>
                    <a:pt x="55474" y="19832"/>
                    <a:pt x="55374" y="19665"/>
                    <a:pt x="55374" y="19465"/>
                  </a:cubicBezTo>
                  <a:cubicBezTo>
                    <a:pt x="55540" y="17964"/>
                    <a:pt x="55607" y="16429"/>
                    <a:pt x="55740" y="14895"/>
                  </a:cubicBezTo>
                  <a:cubicBezTo>
                    <a:pt x="55974" y="12860"/>
                    <a:pt x="56207" y="10859"/>
                    <a:pt x="56074" y="8824"/>
                  </a:cubicBezTo>
                  <a:cubicBezTo>
                    <a:pt x="56074" y="8590"/>
                    <a:pt x="56074" y="8323"/>
                    <a:pt x="56107" y="8090"/>
                  </a:cubicBezTo>
                  <a:cubicBezTo>
                    <a:pt x="56308" y="6789"/>
                    <a:pt x="56207" y="5455"/>
                    <a:pt x="55907" y="4154"/>
                  </a:cubicBezTo>
                  <a:cubicBezTo>
                    <a:pt x="55774" y="3453"/>
                    <a:pt x="55407" y="2920"/>
                    <a:pt x="54873" y="2453"/>
                  </a:cubicBezTo>
                  <a:cubicBezTo>
                    <a:pt x="54573" y="2186"/>
                    <a:pt x="54239" y="1886"/>
                    <a:pt x="53872" y="1719"/>
                  </a:cubicBezTo>
                  <a:cubicBezTo>
                    <a:pt x="53205" y="1419"/>
                    <a:pt x="52605" y="918"/>
                    <a:pt x="51804" y="885"/>
                  </a:cubicBezTo>
                  <a:cubicBezTo>
                    <a:pt x="49269" y="751"/>
                    <a:pt x="46767" y="585"/>
                    <a:pt x="44266" y="518"/>
                  </a:cubicBezTo>
                  <a:cubicBezTo>
                    <a:pt x="39829" y="418"/>
                    <a:pt x="35426" y="551"/>
                    <a:pt x="30989" y="218"/>
                  </a:cubicBezTo>
                  <a:cubicBezTo>
                    <a:pt x="29344" y="88"/>
                    <a:pt x="27671" y="0"/>
                    <a:pt x="25997"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608301" y="1561950"/>
              <a:ext cx="486369" cy="431585"/>
            </a:xfrm>
            <a:custGeom>
              <a:avLst/>
              <a:gdLst/>
              <a:ahLst/>
              <a:cxnLst/>
              <a:rect l="l" t="t" r="r" b="b"/>
              <a:pathLst>
                <a:path w="19715" h="20900" extrusionOk="0">
                  <a:moveTo>
                    <a:pt x="9613" y="1"/>
                  </a:moveTo>
                  <a:cubicBezTo>
                    <a:pt x="8599" y="1"/>
                    <a:pt x="7632" y="282"/>
                    <a:pt x="6739" y="803"/>
                  </a:cubicBezTo>
                  <a:cubicBezTo>
                    <a:pt x="4604" y="2037"/>
                    <a:pt x="3136" y="3839"/>
                    <a:pt x="2269" y="6140"/>
                  </a:cubicBezTo>
                  <a:cubicBezTo>
                    <a:pt x="1435" y="8342"/>
                    <a:pt x="601" y="10543"/>
                    <a:pt x="301" y="12912"/>
                  </a:cubicBezTo>
                  <a:cubicBezTo>
                    <a:pt x="168" y="13846"/>
                    <a:pt x="67" y="14746"/>
                    <a:pt x="201" y="15647"/>
                  </a:cubicBezTo>
                  <a:cubicBezTo>
                    <a:pt x="334" y="16381"/>
                    <a:pt x="334" y="17048"/>
                    <a:pt x="134" y="17749"/>
                  </a:cubicBezTo>
                  <a:cubicBezTo>
                    <a:pt x="1" y="18282"/>
                    <a:pt x="134" y="18582"/>
                    <a:pt x="568" y="18849"/>
                  </a:cubicBezTo>
                  <a:cubicBezTo>
                    <a:pt x="1135" y="19216"/>
                    <a:pt x="1735" y="19583"/>
                    <a:pt x="2236" y="20017"/>
                  </a:cubicBezTo>
                  <a:cubicBezTo>
                    <a:pt x="2912" y="20626"/>
                    <a:pt x="3634" y="20899"/>
                    <a:pt x="4423" y="20899"/>
                  </a:cubicBezTo>
                  <a:cubicBezTo>
                    <a:pt x="4801" y="20899"/>
                    <a:pt x="5194" y="20836"/>
                    <a:pt x="5605" y="20717"/>
                  </a:cubicBezTo>
                  <a:cubicBezTo>
                    <a:pt x="7339" y="20150"/>
                    <a:pt x="9141" y="19850"/>
                    <a:pt x="10942" y="19483"/>
                  </a:cubicBezTo>
                  <a:cubicBezTo>
                    <a:pt x="12543" y="19150"/>
                    <a:pt x="14244" y="19216"/>
                    <a:pt x="15845" y="18816"/>
                  </a:cubicBezTo>
                  <a:cubicBezTo>
                    <a:pt x="16246" y="18516"/>
                    <a:pt x="16646" y="18249"/>
                    <a:pt x="17013" y="17949"/>
                  </a:cubicBezTo>
                  <a:cubicBezTo>
                    <a:pt x="17280" y="17749"/>
                    <a:pt x="17580" y="17482"/>
                    <a:pt x="17580" y="17115"/>
                  </a:cubicBezTo>
                  <a:cubicBezTo>
                    <a:pt x="17613" y="16247"/>
                    <a:pt x="18214" y="15747"/>
                    <a:pt x="18781" y="15247"/>
                  </a:cubicBezTo>
                  <a:cubicBezTo>
                    <a:pt x="19081" y="14313"/>
                    <a:pt x="19348" y="13379"/>
                    <a:pt x="19515" y="12445"/>
                  </a:cubicBezTo>
                  <a:cubicBezTo>
                    <a:pt x="19581" y="12011"/>
                    <a:pt x="19715" y="11577"/>
                    <a:pt x="19648" y="11144"/>
                  </a:cubicBezTo>
                  <a:cubicBezTo>
                    <a:pt x="19515" y="9476"/>
                    <a:pt x="19114" y="7942"/>
                    <a:pt x="17914" y="6707"/>
                  </a:cubicBezTo>
                  <a:cubicBezTo>
                    <a:pt x="17346" y="6340"/>
                    <a:pt x="16946" y="5807"/>
                    <a:pt x="16479" y="5340"/>
                  </a:cubicBezTo>
                  <a:cubicBezTo>
                    <a:pt x="16346" y="5173"/>
                    <a:pt x="16246" y="4939"/>
                    <a:pt x="16212" y="4706"/>
                  </a:cubicBezTo>
                  <a:cubicBezTo>
                    <a:pt x="16112" y="3872"/>
                    <a:pt x="15845" y="3138"/>
                    <a:pt x="15312" y="2504"/>
                  </a:cubicBezTo>
                  <a:cubicBezTo>
                    <a:pt x="15245" y="2404"/>
                    <a:pt x="15278" y="2271"/>
                    <a:pt x="15245" y="2137"/>
                  </a:cubicBezTo>
                  <a:cubicBezTo>
                    <a:pt x="15178" y="2104"/>
                    <a:pt x="15078" y="2071"/>
                    <a:pt x="15011" y="2037"/>
                  </a:cubicBezTo>
                  <a:lnTo>
                    <a:pt x="14978" y="2037"/>
                  </a:lnTo>
                  <a:cubicBezTo>
                    <a:pt x="13977" y="1003"/>
                    <a:pt x="12810" y="303"/>
                    <a:pt x="11376" y="169"/>
                  </a:cubicBezTo>
                  <a:cubicBezTo>
                    <a:pt x="11142" y="136"/>
                    <a:pt x="10909" y="136"/>
                    <a:pt x="10675" y="103"/>
                  </a:cubicBezTo>
                  <a:cubicBezTo>
                    <a:pt x="10316" y="34"/>
                    <a:pt x="9962" y="1"/>
                    <a:pt x="9613" y="1"/>
                  </a:cubicBez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Lato"/>
                  <a:ea typeface="Lato"/>
                  <a:cs typeface="Lato"/>
                  <a:sym typeface="Lato"/>
                </a:rPr>
                <a:t>3</a:t>
              </a:r>
              <a:endParaRPr>
                <a:solidFill>
                  <a:schemeClr val="dk1"/>
                </a:solidFill>
              </a:endParaRPr>
            </a:p>
          </p:txBody>
        </p:sp>
      </p:grpSp>
      <p:grpSp>
        <p:nvGrpSpPr>
          <p:cNvPr id="180" name="Google Shape;180;p32"/>
          <p:cNvGrpSpPr/>
          <p:nvPr/>
        </p:nvGrpSpPr>
        <p:grpSpPr>
          <a:xfrm>
            <a:off x="617826" y="1561950"/>
            <a:ext cx="2352769" cy="1371668"/>
            <a:chOff x="608301" y="1561950"/>
            <a:chExt cx="2352769" cy="1371668"/>
          </a:xfrm>
        </p:grpSpPr>
        <p:sp>
          <p:nvSpPr>
            <p:cNvPr id="181" name="Google Shape;181;p32"/>
            <p:cNvSpPr/>
            <p:nvPr/>
          </p:nvSpPr>
          <p:spPr>
            <a:xfrm>
              <a:off x="632875" y="1840375"/>
              <a:ext cx="2328195" cy="1093243"/>
            </a:xfrm>
            <a:custGeom>
              <a:avLst/>
              <a:gdLst/>
              <a:ahLst/>
              <a:cxnLst/>
              <a:rect l="l" t="t" r="r" b="b"/>
              <a:pathLst>
                <a:path w="56308" h="29995" extrusionOk="0">
                  <a:moveTo>
                    <a:pt x="25997" y="0"/>
                  </a:moveTo>
                  <a:cubicBezTo>
                    <a:pt x="25091" y="0"/>
                    <a:pt x="24186" y="26"/>
                    <a:pt x="23284" y="84"/>
                  </a:cubicBezTo>
                  <a:cubicBezTo>
                    <a:pt x="20982" y="251"/>
                    <a:pt x="18647" y="251"/>
                    <a:pt x="16312" y="351"/>
                  </a:cubicBezTo>
                  <a:cubicBezTo>
                    <a:pt x="14845" y="418"/>
                    <a:pt x="13377" y="618"/>
                    <a:pt x="11909" y="785"/>
                  </a:cubicBezTo>
                  <a:cubicBezTo>
                    <a:pt x="10869" y="904"/>
                    <a:pt x="9855" y="1234"/>
                    <a:pt x="8798" y="1234"/>
                  </a:cubicBezTo>
                  <a:cubicBezTo>
                    <a:pt x="8668" y="1234"/>
                    <a:pt x="8538" y="1229"/>
                    <a:pt x="8407" y="1218"/>
                  </a:cubicBezTo>
                  <a:cubicBezTo>
                    <a:pt x="8240" y="1198"/>
                    <a:pt x="8075" y="1188"/>
                    <a:pt x="7911" y="1188"/>
                  </a:cubicBezTo>
                  <a:cubicBezTo>
                    <a:pt x="6763" y="1188"/>
                    <a:pt x="5680" y="1648"/>
                    <a:pt x="4571" y="1852"/>
                  </a:cubicBezTo>
                  <a:cubicBezTo>
                    <a:pt x="3436" y="2019"/>
                    <a:pt x="2536" y="2519"/>
                    <a:pt x="1735" y="3420"/>
                  </a:cubicBezTo>
                  <a:cubicBezTo>
                    <a:pt x="1101" y="4120"/>
                    <a:pt x="701" y="4854"/>
                    <a:pt x="668" y="5688"/>
                  </a:cubicBezTo>
                  <a:cubicBezTo>
                    <a:pt x="601" y="7856"/>
                    <a:pt x="268" y="9991"/>
                    <a:pt x="268" y="12160"/>
                  </a:cubicBezTo>
                  <a:cubicBezTo>
                    <a:pt x="268" y="12360"/>
                    <a:pt x="268" y="12560"/>
                    <a:pt x="234" y="12760"/>
                  </a:cubicBezTo>
                  <a:cubicBezTo>
                    <a:pt x="1" y="14795"/>
                    <a:pt x="101" y="16830"/>
                    <a:pt x="167" y="18864"/>
                  </a:cubicBezTo>
                  <a:cubicBezTo>
                    <a:pt x="234" y="20599"/>
                    <a:pt x="501" y="22267"/>
                    <a:pt x="634" y="24001"/>
                  </a:cubicBezTo>
                  <a:cubicBezTo>
                    <a:pt x="801" y="25703"/>
                    <a:pt x="1368" y="27270"/>
                    <a:pt x="2336" y="28671"/>
                  </a:cubicBezTo>
                  <a:cubicBezTo>
                    <a:pt x="2803" y="29405"/>
                    <a:pt x="3436" y="29906"/>
                    <a:pt x="4337" y="29972"/>
                  </a:cubicBezTo>
                  <a:cubicBezTo>
                    <a:pt x="4600" y="29986"/>
                    <a:pt x="4856" y="29994"/>
                    <a:pt x="5112" y="29994"/>
                  </a:cubicBezTo>
                  <a:cubicBezTo>
                    <a:pt x="5474" y="29994"/>
                    <a:pt x="5834" y="29978"/>
                    <a:pt x="6205" y="29939"/>
                  </a:cubicBezTo>
                  <a:cubicBezTo>
                    <a:pt x="7006" y="29839"/>
                    <a:pt x="7840" y="29672"/>
                    <a:pt x="8640" y="29672"/>
                  </a:cubicBezTo>
                  <a:cubicBezTo>
                    <a:pt x="10542" y="29672"/>
                    <a:pt x="12410" y="29439"/>
                    <a:pt x="14311" y="29372"/>
                  </a:cubicBezTo>
                  <a:cubicBezTo>
                    <a:pt x="16246" y="29305"/>
                    <a:pt x="18180" y="29105"/>
                    <a:pt x="20148" y="29105"/>
                  </a:cubicBezTo>
                  <a:cubicBezTo>
                    <a:pt x="21383" y="29105"/>
                    <a:pt x="22617" y="28938"/>
                    <a:pt x="23851" y="28872"/>
                  </a:cubicBezTo>
                  <a:cubicBezTo>
                    <a:pt x="25953" y="28771"/>
                    <a:pt x="28021" y="28638"/>
                    <a:pt x="30122" y="28571"/>
                  </a:cubicBezTo>
                  <a:cubicBezTo>
                    <a:pt x="30483" y="28565"/>
                    <a:pt x="30843" y="28563"/>
                    <a:pt x="31203" y="28563"/>
                  </a:cubicBezTo>
                  <a:cubicBezTo>
                    <a:pt x="32878" y="28563"/>
                    <a:pt x="34552" y="28622"/>
                    <a:pt x="36227" y="28705"/>
                  </a:cubicBezTo>
                  <a:cubicBezTo>
                    <a:pt x="36740" y="28740"/>
                    <a:pt x="37250" y="28754"/>
                    <a:pt x="37760" y="28754"/>
                  </a:cubicBezTo>
                  <a:cubicBezTo>
                    <a:pt x="39172" y="28754"/>
                    <a:pt x="40576" y="28645"/>
                    <a:pt x="41997" y="28571"/>
                  </a:cubicBezTo>
                  <a:cubicBezTo>
                    <a:pt x="42303" y="28560"/>
                    <a:pt x="42608" y="28555"/>
                    <a:pt x="42913" y="28555"/>
                  </a:cubicBezTo>
                  <a:cubicBezTo>
                    <a:pt x="44071" y="28555"/>
                    <a:pt x="45228" y="28621"/>
                    <a:pt x="46385" y="28621"/>
                  </a:cubicBezTo>
                  <a:cubicBezTo>
                    <a:pt x="46691" y="28621"/>
                    <a:pt x="46996" y="28616"/>
                    <a:pt x="47301" y="28605"/>
                  </a:cubicBezTo>
                  <a:cubicBezTo>
                    <a:pt x="49102" y="28538"/>
                    <a:pt x="50837" y="28138"/>
                    <a:pt x="52572" y="27571"/>
                  </a:cubicBezTo>
                  <a:cubicBezTo>
                    <a:pt x="53439" y="27304"/>
                    <a:pt x="54006" y="26703"/>
                    <a:pt x="54440" y="25936"/>
                  </a:cubicBezTo>
                  <a:cubicBezTo>
                    <a:pt x="55540" y="24068"/>
                    <a:pt x="55507" y="22033"/>
                    <a:pt x="55474" y="19999"/>
                  </a:cubicBezTo>
                  <a:cubicBezTo>
                    <a:pt x="55474" y="19832"/>
                    <a:pt x="55374" y="19665"/>
                    <a:pt x="55374" y="19465"/>
                  </a:cubicBezTo>
                  <a:cubicBezTo>
                    <a:pt x="55540" y="17964"/>
                    <a:pt x="55607" y="16429"/>
                    <a:pt x="55740" y="14895"/>
                  </a:cubicBezTo>
                  <a:cubicBezTo>
                    <a:pt x="55974" y="12860"/>
                    <a:pt x="56207" y="10859"/>
                    <a:pt x="56074" y="8824"/>
                  </a:cubicBezTo>
                  <a:cubicBezTo>
                    <a:pt x="56074" y="8590"/>
                    <a:pt x="56074" y="8323"/>
                    <a:pt x="56107" y="8090"/>
                  </a:cubicBezTo>
                  <a:cubicBezTo>
                    <a:pt x="56308" y="6789"/>
                    <a:pt x="56207" y="5455"/>
                    <a:pt x="55907" y="4154"/>
                  </a:cubicBezTo>
                  <a:cubicBezTo>
                    <a:pt x="55774" y="3453"/>
                    <a:pt x="55407" y="2920"/>
                    <a:pt x="54873" y="2453"/>
                  </a:cubicBezTo>
                  <a:cubicBezTo>
                    <a:pt x="54573" y="2186"/>
                    <a:pt x="54239" y="1886"/>
                    <a:pt x="53872" y="1719"/>
                  </a:cubicBezTo>
                  <a:cubicBezTo>
                    <a:pt x="53205" y="1419"/>
                    <a:pt x="52605" y="918"/>
                    <a:pt x="51804" y="885"/>
                  </a:cubicBezTo>
                  <a:cubicBezTo>
                    <a:pt x="49269" y="751"/>
                    <a:pt x="46767" y="585"/>
                    <a:pt x="44266" y="518"/>
                  </a:cubicBezTo>
                  <a:cubicBezTo>
                    <a:pt x="39829" y="418"/>
                    <a:pt x="35426" y="551"/>
                    <a:pt x="30989" y="218"/>
                  </a:cubicBezTo>
                  <a:cubicBezTo>
                    <a:pt x="29344" y="88"/>
                    <a:pt x="27671" y="0"/>
                    <a:pt x="25997" y="0"/>
                  </a:cubicBez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608301" y="1561950"/>
              <a:ext cx="486369" cy="431585"/>
            </a:xfrm>
            <a:custGeom>
              <a:avLst/>
              <a:gdLst/>
              <a:ahLst/>
              <a:cxnLst/>
              <a:rect l="l" t="t" r="r" b="b"/>
              <a:pathLst>
                <a:path w="19715" h="20900" extrusionOk="0">
                  <a:moveTo>
                    <a:pt x="9613" y="1"/>
                  </a:moveTo>
                  <a:cubicBezTo>
                    <a:pt x="8599" y="1"/>
                    <a:pt x="7632" y="282"/>
                    <a:pt x="6739" y="803"/>
                  </a:cubicBezTo>
                  <a:cubicBezTo>
                    <a:pt x="4604" y="2037"/>
                    <a:pt x="3136" y="3839"/>
                    <a:pt x="2269" y="6140"/>
                  </a:cubicBezTo>
                  <a:cubicBezTo>
                    <a:pt x="1435" y="8342"/>
                    <a:pt x="601" y="10543"/>
                    <a:pt x="301" y="12912"/>
                  </a:cubicBezTo>
                  <a:cubicBezTo>
                    <a:pt x="168" y="13846"/>
                    <a:pt x="67" y="14746"/>
                    <a:pt x="201" y="15647"/>
                  </a:cubicBezTo>
                  <a:cubicBezTo>
                    <a:pt x="334" y="16381"/>
                    <a:pt x="334" y="17048"/>
                    <a:pt x="134" y="17749"/>
                  </a:cubicBezTo>
                  <a:cubicBezTo>
                    <a:pt x="1" y="18282"/>
                    <a:pt x="134" y="18582"/>
                    <a:pt x="568" y="18849"/>
                  </a:cubicBezTo>
                  <a:cubicBezTo>
                    <a:pt x="1135" y="19216"/>
                    <a:pt x="1735" y="19583"/>
                    <a:pt x="2236" y="20017"/>
                  </a:cubicBezTo>
                  <a:cubicBezTo>
                    <a:pt x="2912" y="20626"/>
                    <a:pt x="3634" y="20899"/>
                    <a:pt x="4423" y="20899"/>
                  </a:cubicBezTo>
                  <a:cubicBezTo>
                    <a:pt x="4801" y="20899"/>
                    <a:pt x="5194" y="20836"/>
                    <a:pt x="5605" y="20717"/>
                  </a:cubicBezTo>
                  <a:cubicBezTo>
                    <a:pt x="7339" y="20150"/>
                    <a:pt x="9141" y="19850"/>
                    <a:pt x="10942" y="19483"/>
                  </a:cubicBezTo>
                  <a:cubicBezTo>
                    <a:pt x="12543" y="19150"/>
                    <a:pt x="14244" y="19216"/>
                    <a:pt x="15845" y="18816"/>
                  </a:cubicBezTo>
                  <a:cubicBezTo>
                    <a:pt x="16246" y="18516"/>
                    <a:pt x="16646" y="18249"/>
                    <a:pt x="17013" y="17949"/>
                  </a:cubicBezTo>
                  <a:cubicBezTo>
                    <a:pt x="17280" y="17749"/>
                    <a:pt x="17580" y="17482"/>
                    <a:pt x="17580" y="17115"/>
                  </a:cubicBezTo>
                  <a:cubicBezTo>
                    <a:pt x="17613" y="16247"/>
                    <a:pt x="18214" y="15747"/>
                    <a:pt x="18781" y="15247"/>
                  </a:cubicBezTo>
                  <a:cubicBezTo>
                    <a:pt x="19081" y="14313"/>
                    <a:pt x="19348" y="13379"/>
                    <a:pt x="19515" y="12445"/>
                  </a:cubicBezTo>
                  <a:cubicBezTo>
                    <a:pt x="19581" y="12011"/>
                    <a:pt x="19715" y="11577"/>
                    <a:pt x="19648" y="11144"/>
                  </a:cubicBezTo>
                  <a:cubicBezTo>
                    <a:pt x="19515" y="9476"/>
                    <a:pt x="19114" y="7942"/>
                    <a:pt x="17914" y="6707"/>
                  </a:cubicBezTo>
                  <a:cubicBezTo>
                    <a:pt x="17346" y="6340"/>
                    <a:pt x="16946" y="5807"/>
                    <a:pt x="16479" y="5340"/>
                  </a:cubicBezTo>
                  <a:cubicBezTo>
                    <a:pt x="16346" y="5173"/>
                    <a:pt x="16246" y="4939"/>
                    <a:pt x="16212" y="4706"/>
                  </a:cubicBezTo>
                  <a:cubicBezTo>
                    <a:pt x="16112" y="3872"/>
                    <a:pt x="15845" y="3138"/>
                    <a:pt x="15312" y="2504"/>
                  </a:cubicBezTo>
                  <a:cubicBezTo>
                    <a:pt x="15245" y="2404"/>
                    <a:pt x="15278" y="2271"/>
                    <a:pt x="15245" y="2137"/>
                  </a:cubicBezTo>
                  <a:cubicBezTo>
                    <a:pt x="15178" y="2104"/>
                    <a:pt x="15078" y="2071"/>
                    <a:pt x="15011" y="2037"/>
                  </a:cubicBezTo>
                  <a:lnTo>
                    <a:pt x="14978" y="2037"/>
                  </a:lnTo>
                  <a:cubicBezTo>
                    <a:pt x="13977" y="1003"/>
                    <a:pt x="12810" y="303"/>
                    <a:pt x="11376" y="169"/>
                  </a:cubicBezTo>
                  <a:cubicBezTo>
                    <a:pt x="11142" y="136"/>
                    <a:pt x="10909" y="136"/>
                    <a:pt x="10675" y="103"/>
                  </a:cubicBezTo>
                  <a:cubicBezTo>
                    <a:pt x="10316" y="34"/>
                    <a:pt x="9962" y="1"/>
                    <a:pt x="9613" y="1"/>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Lato"/>
                  <a:ea typeface="Lato"/>
                  <a:cs typeface="Lato"/>
                  <a:sym typeface="Lato"/>
                </a:rPr>
                <a:t>1</a:t>
              </a:r>
              <a:endParaRPr sz="1600" b="1">
                <a:solidFill>
                  <a:schemeClr val="dk1"/>
                </a:solidFill>
                <a:latin typeface="Lato"/>
                <a:ea typeface="Lato"/>
                <a:cs typeface="Lato"/>
                <a:sym typeface="Lato"/>
              </a:endParaRPr>
            </a:p>
          </p:txBody>
        </p:sp>
      </p:grpSp>
      <p:sp>
        <p:nvSpPr>
          <p:cNvPr id="183" name="Google Shape;183;p32"/>
          <p:cNvSpPr/>
          <p:nvPr/>
        </p:nvSpPr>
        <p:spPr>
          <a:xfrm>
            <a:off x="835435" y="1883595"/>
            <a:ext cx="724" cy="21"/>
          </a:xfrm>
          <a:custGeom>
            <a:avLst/>
            <a:gdLst/>
            <a:ahLst/>
            <a:cxnLst/>
            <a:rect l="l" t="t" r="r" b="b"/>
            <a:pathLst>
              <a:path w="34" h="1" extrusionOk="0">
                <a:moveTo>
                  <a:pt x="33" y="0"/>
                </a:moveTo>
                <a:cubicBezTo>
                  <a:pt x="33" y="0"/>
                  <a:pt x="0" y="0"/>
                  <a:pt x="0" y="0"/>
                </a:cubicBezTo>
                <a:cubicBezTo>
                  <a:pt x="33" y="0"/>
                  <a:pt x="33" y="0"/>
                  <a:pt x="33" y="0"/>
                </a:cubicBezTo>
                <a:close/>
              </a:path>
            </a:pathLst>
          </a:custGeom>
          <a:solidFill>
            <a:srgbClr val="E1A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txBox="1">
            <a:spLocks noGrp="1"/>
          </p:cNvSpPr>
          <p:nvPr>
            <p:ph type="title"/>
          </p:nvPr>
        </p:nvSpPr>
        <p:spPr>
          <a:xfrm>
            <a:off x="1678479" y="400772"/>
            <a:ext cx="6064934"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l-PL" b="1" dirty="0">
                <a:latin typeface="Candara" panose="020E0502030303020204" pitchFamily="34" charset="0"/>
              </a:rPr>
              <a:t>TRANSAKCJA PŁATNICZA</a:t>
            </a:r>
            <a:endParaRPr b="1" dirty="0">
              <a:latin typeface="Candara" panose="020E0502030303020204" pitchFamily="34" charset="0"/>
            </a:endParaRPr>
          </a:p>
        </p:txBody>
      </p:sp>
      <p:grpSp>
        <p:nvGrpSpPr>
          <p:cNvPr id="185" name="Google Shape;185;p32"/>
          <p:cNvGrpSpPr/>
          <p:nvPr/>
        </p:nvGrpSpPr>
        <p:grpSpPr>
          <a:xfrm>
            <a:off x="3557600" y="1285225"/>
            <a:ext cx="2144084" cy="3366720"/>
            <a:chOff x="3557600" y="1285225"/>
            <a:chExt cx="2144084" cy="3366720"/>
          </a:xfrm>
        </p:grpSpPr>
        <p:sp>
          <p:nvSpPr>
            <p:cNvPr id="186" name="Google Shape;186;p32"/>
            <p:cNvSpPr/>
            <p:nvPr/>
          </p:nvSpPr>
          <p:spPr>
            <a:xfrm>
              <a:off x="3777095" y="1644746"/>
              <a:ext cx="1613041" cy="693214"/>
            </a:xfrm>
            <a:custGeom>
              <a:avLst/>
              <a:gdLst/>
              <a:ahLst/>
              <a:cxnLst/>
              <a:rect l="l" t="t" r="r" b="b"/>
              <a:pathLst>
                <a:path w="106877" h="45931" extrusionOk="0">
                  <a:moveTo>
                    <a:pt x="49058" y="0"/>
                  </a:moveTo>
                  <a:cubicBezTo>
                    <a:pt x="46368" y="0"/>
                    <a:pt x="43691" y="224"/>
                    <a:pt x="41030" y="796"/>
                  </a:cubicBezTo>
                  <a:cubicBezTo>
                    <a:pt x="38161" y="1397"/>
                    <a:pt x="35292" y="1897"/>
                    <a:pt x="32557" y="3064"/>
                  </a:cubicBezTo>
                  <a:cubicBezTo>
                    <a:pt x="31023" y="3698"/>
                    <a:pt x="29455" y="4365"/>
                    <a:pt x="27954" y="5099"/>
                  </a:cubicBezTo>
                  <a:cubicBezTo>
                    <a:pt x="24918" y="6534"/>
                    <a:pt x="21849" y="8001"/>
                    <a:pt x="18947" y="9736"/>
                  </a:cubicBezTo>
                  <a:cubicBezTo>
                    <a:pt x="17013" y="10870"/>
                    <a:pt x="15211" y="12138"/>
                    <a:pt x="13644" y="13805"/>
                  </a:cubicBezTo>
                  <a:cubicBezTo>
                    <a:pt x="12343" y="15173"/>
                    <a:pt x="10942" y="16474"/>
                    <a:pt x="9574" y="17842"/>
                  </a:cubicBezTo>
                  <a:cubicBezTo>
                    <a:pt x="8974" y="18475"/>
                    <a:pt x="8407" y="19143"/>
                    <a:pt x="7906" y="19876"/>
                  </a:cubicBezTo>
                  <a:cubicBezTo>
                    <a:pt x="6639" y="21678"/>
                    <a:pt x="5738" y="23646"/>
                    <a:pt x="4771" y="25581"/>
                  </a:cubicBezTo>
                  <a:cubicBezTo>
                    <a:pt x="3970" y="27148"/>
                    <a:pt x="3370" y="28783"/>
                    <a:pt x="2502" y="30284"/>
                  </a:cubicBezTo>
                  <a:cubicBezTo>
                    <a:pt x="1335" y="32252"/>
                    <a:pt x="601" y="34287"/>
                    <a:pt x="468" y="36555"/>
                  </a:cubicBezTo>
                  <a:cubicBezTo>
                    <a:pt x="434" y="36822"/>
                    <a:pt x="367" y="37089"/>
                    <a:pt x="301" y="37356"/>
                  </a:cubicBezTo>
                  <a:cubicBezTo>
                    <a:pt x="201" y="37589"/>
                    <a:pt x="134" y="37856"/>
                    <a:pt x="134" y="38123"/>
                  </a:cubicBezTo>
                  <a:cubicBezTo>
                    <a:pt x="101" y="39224"/>
                    <a:pt x="34" y="40324"/>
                    <a:pt x="1" y="41425"/>
                  </a:cubicBezTo>
                  <a:cubicBezTo>
                    <a:pt x="1" y="41725"/>
                    <a:pt x="101" y="42459"/>
                    <a:pt x="267" y="42726"/>
                  </a:cubicBezTo>
                  <a:cubicBezTo>
                    <a:pt x="668" y="43527"/>
                    <a:pt x="1268" y="44161"/>
                    <a:pt x="2102" y="44527"/>
                  </a:cubicBezTo>
                  <a:cubicBezTo>
                    <a:pt x="2803" y="44861"/>
                    <a:pt x="3503" y="45161"/>
                    <a:pt x="4304" y="45161"/>
                  </a:cubicBezTo>
                  <a:cubicBezTo>
                    <a:pt x="4771" y="45195"/>
                    <a:pt x="5204" y="45328"/>
                    <a:pt x="5671" y="45395"/>
                  </a:cubicBezTo>
                  <a:cubicBezTo>
                    <a:pt x="7380" y="45648"/>
                    <a:pt x="9088" y="45931"/>
                    <a:pt x="10797" y="45931"/>
                  </a:cubicBezTo>
                  <a:cubicBezTo>
                    <a:pt x="10890" y="45931"/>
                    <a:pt x="10982" y="45930"/>
                    <a:pt x="11075" y="45928"/>
                  </a:cubicBezTo>
                  <a:cubicBezTo>
                    <a:pt x="13143" y="45862"/>
                    <a:pt x="15211" y="45662"/>
                    <a:pt x="17280" y="45662"/>
                  </a:cubicBezTo>
                  <a:cubicBezTo>
                    <a:pt x="18467" y="45672"/>
                    <a:pt x="19655" y="45676"/>
                    <a:pt x="20843" y="45676"/>
                  </a:cubicBezTo>
                  <a:cubicBezTo>
                    <a:pt x="23526" y="45676"/>
                    <a:pt x="26209" y="45657"/>
                    <a:pt x="28892" y="45657"/>
                  </a:cubicBezTo>
                  <a:cubicBezTo>
                    <a:pt x="32293" y="45657"/>
                    <a:pt x="35694" y="45688"/>
                    <a:pt x="39095" y="45828"/>
                  </a:cubicBezTo>
                  <a:cubicBezTo>
                    <a:pt x="39789" y="45864"/>
                    <a:pt x="40484" y="45883"/>
                    <a:pt x="41177" y="45883"/>
                  </a:cubicBezTo>
                  <a:cubicBezTo>
                    <a:pt x="42414" y="45883"/>
                    <a:pt x="43647" y="45823"/>
                    <a:pt x="44866" y="45695"/>
                  </a:cubicBezTo>
                  <a:cubicBezTo>
                    <a:pt x="46801" y="45461"/>
                    <a:pt x="48735" y="45195"/>
                    <a:pt x="50703" y="45195"/>
                  </a:cubicBezTo>
                  <a:cubicBezTo>
                    <a:pt x="53372" y="45261"/>
                    <a:pt x="56041" y="45228"/>
                    <a:pt x="58709" y="45295"/>
                  </a:cubicBezTo>
                  <a:cubicBezTo>
                    <a:pt x="58884" y="45297"/>
                    <a:pt x="59060" y="45298"/>
                    <a:pt x="59235" y="45298"/>
                  </a:cubicBezTo>
                  <a:cubicBezTo>
                    <a:pt x="61853" y="45298"/>
                    <a:pt x="64473" y="45092"/>
                    <a:pt x="67117" y="45092"/>
                  </a:cubicBezTo>
                  <a:cubicBezTo>
                    <a:pt x="67294" y="45092"/>
                    <a:pt x="67472" y="45093"/>
                    <a:pt x="67649" y="45095"/>
                  </a:cubicBezTo>
                  <a:cubicBezTo>
                    <a:pt x="71251" y="45161"/>
                    <a:pt x="74854" y="45295"/>
                    <a:pt x="78423" y="45395"/>
                  </a:cubicBezTo>
                  <a:lnTo>
                    <a:pt x="78423" y="45428"/>
                  </a:lnTo>
                  <a:cubicBezTo>
                    <a:pt x="78823" y="45428"/>
                    <a:pt x="79224" y="45443"/>
                    <a:pt x="79614" y="45443"/>
                  </a:cubicBezTo>
                  <a:cubicBezTo>
                    <a:pt x="79809" y="45443"/>
                    <a:pt x="80002" y="45439"/>
                    <a:pt x="80191" y="45428"/>
                  </a:cubicBezTo>
                  <a:cubicBezTo>
                    <a:pt x="82760" y="45195"/>
                    <a:pt x="85361" y="45228"/>
                    <a:pt x="87930" y="45128"/>
                  </a:cubicBezTo>
                  <a:cubicBezTo>
                    <a:pt x="91266" y="44961"/>
                    <a:pt x="94601" y="44994"/>
                    <a:pt x="97937" y="44728"/>
                  </a:cubicBezTo>
                  <a:cubicBezTo>
                    <a:pt x="99038" y="44661"/>
                    <a:pt x="100105" y="44561"/>
                    <a:pt x="101139" y="44060"/>
                  </a:cubicBezTo>
                  <a:cubicBezTo>
                    <a:pt x="102674" y="43260"/>
                    <a:pt x="103908" y="42092"/>
                    <a:pt x="105109" y="40891"/>
                  </a:cubicBezTo>
                  <a:cubicBezTo>
                    <a:pt x="105342" y="40658"/>
                    <a:pt x="105509" y="40424"/>
                    <a:pt x="105609" y="40158"/>
                  </a:cubicBezTo>
                  <a:cubicBezTo>
                    <a:pt x="106043" y="39057"/>
                    <a:pt x="106376" y="37923"/>
                    <a:pt x="106677" y="36789"/>
                  </a:cubicBezTo>
                  <a:cubicBezTo>
                    <a:pt x="106877" y="35988"/>
                    <a:pt x="106777" y="35287"/>
                    <a:pt x="106543" y="34554"/>
                  </a:cubicBezTo>
                  <a:cubicBezTo>
                    <a:pt x="106210" y="33553"/>
                    <a:pt x="105809" y="32619"/>
                    <a:pt x="105543" y="31618"/>
                  </a:cubicBezTo>
                  <a:cubicBezTo>
                    <a:pt x="105442" y="31151"/>
                    <a:pt x="105276" y="30651"/>
                    <a:pt x="104842" y="30351"/>
                  </a:cubicBezTo>
                  <a:cubicBezTo>
                    <a:pt x="104742" y="30284"/>
                    <a:pt x="104642" y="30150"/>
                    <a:pt x="104675" y="30050"/>
                  </a:cubicBezTo>
                  <a:cubicBezTo>
                    <a:pt x="104742" y="29150"/>
                    <a:pt x="103975" y="28716"/>
                    <a:pt x="103574" y="28116"/>
                  </a:cubicBezTo>
                  <a:cubicBezTo>
                    <a:pt x="103508" y="27982"/>
                    <a:pt x="103308" y="27982"/>
                    <a:pt x="103308" y="27782"/>
                  </a:cubicBezTo>
                  <a:cubicBezTo>
                    <a:pt x="103308" y="26881"/>
                    <a:pt x="102674" y="26348"/>
                    <a:pt x="102207" y="25714"/>
                  </a:cubicBezTo>
                  <a:cubicBezTo>
                    <a:pt x="101773" y="25114"/>
                    <a:pt x="101106" y="24713"/>
                    <a:pt x="100739" y="24079"/>
                  </a:cubicBezTo>
                  <a:cubicBezTo>
                    <a:pt x="99238" y="21411"/>
                    <a:pt x="97103" y="19309"/>
                    <a:pt x="94868" y="17275"/>
                  </a:cubicBezTo>
                  <a:cubicBezTo>
                    <a:pt x="92533" y="15173"/>
                    <a:pt x="90031" y="13272"/>
                    <a:pt x="87496" y="11437"/>
                  </a:cubicBezTo>
                  <a:cubicBezTo>
                    <a:pt x="84761" y="9402"/>
                    <a:pt x="81826" y="7701"/>
                    <a:pt x="78623" y="6467"/>
                  </a:cubicBezTo>
                  <a:cubicBezTo>
                    <a:pt x="75588" y="5299"/>
                    <a:pt x="72552" y="4098"/>
                    <a:pt x="69483" y="2931"/>
                  </a:cubicBezTo>
                  <a:cubicBezTo>
                    <a:pt x="66948" y="1930"/>
                    <a:pt x="64313" y="1296"/>
                    <a:pt x="61611" y="896"/>
                  </a:cubicBezTo>
                  <a:cubicBezTo>
                    <a:pt x="58843" y="529"/>
                    <a:pt x="56041" y="362"/>
                    <a:pt x="53239" y="162"/>
                  </a:cubicBezTo>
                  <a:cubicBezTo>
                    <a:pt x="51841" y="60"/>
                    <a:pt x="50448" y="0"/>
                    <a:pt x="49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2"/>
            <p:cNvSpPr/>
            <p:nvPr/>
          </p:nvSpPr>
          <p:spPr>
            <a:xfrm>
              <a:off x="3789183" y="2410573"/>
              <a:ext cx="1589376" cy="472275"/>
            </a:xfrm>
            <a:custGeom>
              <a:avLst/>
              <a:gdLst/>
              <a:ahLst/>
              <a:cxnLst/>
              <a:rect l="l" t="t" r="r" b="b"/>
              <a:pathLst>
                <a:path w="105309" h="31292" extrusionOk="0">
                  <a:moveTo>
                    <a:pt x="43117" y="0"/>
                  </a:moveTo>
                  <a:cubicBezTo>
                    <a:pt x="39177" y="0"/>
                    <a:pt x="35238" y="65"/>
                    <a:pt x="31289" y="255"/>
                  </a:cubicBezTo>
                  <a:cubicBezTo>
                    <a:pt x="30843" y="275"/>
                    <a:pt x="30397" y="280"/>
                    <a:pt x="29951" y="280"/>
                  </a:cubicBezTo>
                  <a:cubicBezTo>
                    <a:pt x="29479" y="280"/>
                    <a:pt x="29006" y="274"/>
                    <a:pt x="28533" y="274"/>
                  </a:cubicBezTo>
                  <a:cubicBezTo>
                    <a:pt x="27951" y="274"/>
                    <a:pt x="27368" y="283"/>
                    <a:pt x="26786" y="321"/>
                  </a:cubicBezTo>
                  <a:cubicBezTo>
                    <a:pt x="24418" y="455"/>
                    <a:pt x="22049" y="588"/>
                    <a:pt x="19714" y="722"/>
                  </a:cubicBezTo>
                  <a:cubicBezTo>
                    <a:pt x="19239" y="759"/>
                    <a:pt x="18768" y="778"/>
                    <a:pt x="18300" y="778"/>
                  </a:cubicBezTo>
                  <a:cubicBezTo>
                    <a:pt x="17521" y="778"/>
                    <a:pt x="16750" y="726"/>
                    <a:pt x="15978" y="622"/>
                  </a:cubicBezTo>
                  <a:cubicBezTo>
                    <a:pt x="15779" y="596"/>
                    <a:pt x="15580" y="585"/>
                    <a:pt x="15382" y="585"/>
                  </a:cubicBezTo>
                  <a:cubicBezTo>
                    <a:pt x="14556" y="585"/>
                    <a:pt x="13744" y="774"/>
                    <a:pt x="12909" y="855"/>
                  </a:cubicBezTo>
                  <a:cubicBezTo>
                    <a:pt x="11542" y="955"/>
                    <a:pt x="10141" y="955"/>
                    <a:pt x="8806" y="1356"/>
                  </a:cubicBezTo>
                  <a:cubicBezTo>
                    <a:pt x="8751" y="1367"/>
                    <a:pt x="8695" y="1370"/>
                    <a:pt x="8638" y="1370"/>
                  </a:cubicBezTo>
                  <a:cubicBezTo>
                    <a:pt x="8525" y="1370"/>
                    <a:pt x="8406" y="1356"/>
                    <a:pt x="8273" y="1356"/>
                  </a:cubicBezTo>
                  <a:cubicBezTo>
                    <a:pt x="7105" y="1389"/>
                    <a:pt x="5904" y="1489"/>
                    <a:pt x="4737" y="1656"/>
                  </a:cubicBezTo>
                  <a:cubicBezTo>
                    <a:pt x="4299" y="1687"/>
                    <a:pt x="4096" y="2129"/>
                    <a:pt x="3715" y="2129"/>
                  </a:cubicBezTo>
                  <a:cubicBezTo>
                    <a:pt x="3689" y="2129"/>
                    <a:pt x="3663" y="2127"/>
                    <a:pt x="3636" y="2123"/>
                  </a:cubicBezTo>
                  <a:cubicBezTo>
                    <a:pt x="3609" y="2120"/>
                    <a:pt x="3583" y="2119"/>
                    <a:pt x="3557" y="2119"/>
                  </a:cubicBezTo>
                  <a:cubicBezTo>
                    <a:pt x="3239" y="2119"/>
                    <a:pt x="3052" y="2307"/>
                    <a:pt x="2835" y="2523"/>
                  </a:cubicBezTo>
                  <a:cubicBezTo>
                    <a:pt x="2735" y="2623"/>
                    <a:pt x="2602" y="2723"/>
                    <a:pt x="2502" y="2790"/>
                  </a:cubicBezTo>
                  <a:cubicBezTo>
                    <a:pt x="1768" y="3057"/>
                    <a:pt x="1368" y="3691"/>
                    <a:pt x="801" y="4124"/>
                  </a:cubicBezTo>
                  <a:cubicBezTo>
                    <a:pt x="601" y="4291"/>
                    <a:pt x="500" y="4558"/>
                    <a:pt x="467" y="4758"/>
                  </a:cubicBezTo>
                  <a:cubicBezTo>
                    <a:pt x="300" y="5358"/>
                    <a:pt x="100" y="5959"/>
                    <a:pt x="100" y="6559"/>
                  </a:cubicBezTo>
                  <a:cubicBezTo>
                    <a:pt x="0" y="8727"/>
                    <a:pt x="33" y="10862"/>
                    <a:pt x="367" y="12997"/>
                  </a:cubicBezTo>
                  <a:cubicBezTo>
                    <a:pt x="701" y="15299"/>
                    <a:pt x="1301" y="17500"/>
                    <a:pt x="1735" y="19769"/>
                  </a:cubicBezTo>
                  <a:cubicBezTo>
                    <a:pt x="2102" y="21737"/>
                    <a:pt x="2902" y="23538"/>
                    <a:pt x="4136" y="25106"/>
                  </a:cubicBezTo>
                  <a:cubicBezTo>
                    <a:pt x="4603" y="25740"/>
                    <a:pt x="5104" y="26373"/>
                    <a:pt x="5271" y="27174"/>
                  </a:cubicBezTo>
                  <a:cubicBezTo>
                    <a:pt x="5404" y="27641"/>
                    <a:pt x="5804" y="27975"/>
                    <a:pt x="6138" y="28275"/>
                  </a:cubicBezTo>
                  <a:cubicBezTo>
                    <a:pt x="6230" y="28182"/>
                    <a:pt x="6304" y="28147"/>
                    <a:pt x="6367" y="28147"/>
                  </a:cubicBezTo>
                  <a:cubicBezTo>
                    <a:pt x="6509" y="28147"/>
                    <a:pt x="6600" y="28326"/>
                    <a:pt x="6738" y="28442"/>
                  </a:cubicBezTo>
                  <a:cubicBezTo>
                    <a:pt x="6949" y="28622"/>
                    <a:pt x="6969" y="29128"/>
                    <a:pt x="7216" y="29128"/>
                  </a:cubicBezTo>
                  <a:cubicBezTo>
                    <a:pt x="7243" y="29128"/>
                    <a:pt x="7272" y="29122"/>
                    <a:pt x="7305" y="29109"/>
                  </a:cubicBezTo>
                  <a:cubicBezTo>
                    <a:pt x="7373" y="29086"/>
                    <a:pt x="7432" y="29076"/>
                    <a:pt x="7484" y="29076"/>
                  </a:cubicBezTo>
                  <a:cubicBezTo>
                    <a:pt x="7820" y="29076"/>
                    <a:pt x="7884" y="29476"/>
                    <a:pt x="8173" y="29476"/>
                  </a:cubicBezTo>
                  <a:cubicBezTo>
                    <a:pt x="8740" y="29542"/>
                    <a:pt x="9340" y="29676"/>
                    <a:pt x="9907" y="29676"/>
                  </a:cubicBezTo>
                  <a:cubicBezTo>
                    <a:pt x="11208" y="29676"/>
                    <a:pt x="12476" y="29776"/>
                    <a:pt x="13777" y="30043"/>
                  </a:cubicBezTo>
                  <a:cubicBezTo>
                    <a:pt x="16645" y="30677"/>
                    <a:pt x="19581" y="30543"/>
                    <a:pt x="22516" y="30677"/>
                  </a:cubicBezTo>
                  <a:cubicBezTo>
                    <a:pt x="23091" y="30714"/>
                    <a:pt x="23669" y="30727"/>
                    <a:pt x="24248" y="30727"/>
                  </a:cubicBezTo>
                  <a:cubicBezTo>
                    <a:pt x="25753" y="30727"/>
                    <a:pt x="27270" y="30634"/>
                    <a:pt x="28787" y="30610"/>
                  </a:cubicBezTo>
                  <a:cubicBezTo>
                    <a:pt x="31461" y="30567"/>
                    <a:pt x="34134" y="30536"/>
                    <a:pt x="36805" y="30536"/>
                  </a:cubicBezTo>
                  <a:cubicBezTo>
                    <a:pt x="40366" y="30536"/>
                    <a:pt x="43922" y="30591"/>
                    <a:pt x="47467" y="30743"/>
                  </a:cubicBezTo>
                  <a:cubicBezTo>
                    <a:pt x="51070" y="30910"/>
                    <a:pt x="54672" y="31110"/>
                    <a:pt x="58275" y="31210"/>
                  </a:cubicBezTo>
                  <a:cubicBezTo>
                    <a:pt x="59165" y="31232"/>
                    <a:pt x="60058" y="31240"/>
                    <a:pt x="60952" y="31240"/>
                  </a:cubicBezTo>
                  <a:cubicBezTo>
                    <a:pt x="62741" y="31240"/>
                    <a:pt x="64535" y="31210"/>
                    <a:pt x="66314" y="31210"/>
                  </a:cubicBezTo>
                  <a:cubicBezTo>
                    <a:pt x="66314" y="31244"/>
                    <a:pt x="66314" y="31277"/>
                    <a:pt x="66314" y="31277"/>
                  </a:cubicBezTo>
                  <a:cubicBezTo>
                    <a:pt x="69427" y="31277"/>
                    <a:pt x="72541" y="31292"/>
                    <a:pt x="75644" y="31292"/>
                  </a:cubicBezTo>
                  <a:cubicBezTo>
                    <a:pt x="77196" y="31292"/>
                    <a:pt x="78745" y="31288"/>
                    <a:pt x="80291" y="31277"/>
                  </a:cubicBezTo>
                  <a:cubicBezTo>
                    <a:pt x="81959" y="31277"/>
                    <a:pt x="83626" y="31277"/>
                    <a:pt x="85228" y="30877"/>
                  </a:cubicBezTo>
                  <a:cubicBezTo>
                    <a:pt x="86228" y="30643"/>
                    <a:pt x="87262" y="30510"/>
                    <a:pt x="88263" y="30343"/>
                  </a:cubicBezTo>
                  <a:cubicBezTo>
                    <a:pt x="89964" y="30043"/>
                    <a:pt x="91732" y="30009"/>
                    <a:pt x="93367" y="29476"/>
                  </a:cubicBezTo>
                  <a:cubicBezTo>
                    <a:pt x="94001" y="29309"/>
                    <a:pt x="94601" y="29175"/>
                    <a:pt x="95168" y="28809"/>
                  </a:cubicBezTo>
                  <a:cubicBezTo>
                    <a:pt x="95502" y="28575"/>
                    <a:pt x="95902" y="28208"/>
                    <a:pt x="96302" y="28175"/>
                  </a:cubicBezTo>
                  <a:cubicBezTo>
                    <a:pt x="96903" y="28108"/>
                    <a:pt x="97203" y="27741"/>
                    <a:pt x="97536" y="27341"/>
                  </a:cubicBezTo>
                  <a:cubicBezTo>
                    <a:pt x="97703" y="27141"/>
                    <a:pt x="97903" y="26940"/>
                    <a:pt x="98103" y="26774"/>
                  </a:cubicBezTo>
                  <a:cubicBezTo>
                    <a:pt x="99538" y="25606"/>
                    <a:pt x="100605" y="24138"/>
                    <a:pt x="101439" y="22471"/>
                  </a:cubicBezTo>
                  <a:cubicBezTo>
                    <a:pt x="102306" y="20703"/>
                    <a:pt x="103140" y="18901"/>
                    <a:pt x="103974" y="17100"/>
                  </a:cubicBezTo>
                  <a:cubicBezTo>
                    <a:pt x="104241" y="16533"/>
                    <a:pt x="104508" y="15933"/>
                    <a:pt x="104608" y="15299"/>
                  </a:cubicBezTo>
                  <a:cubicBezTo>
                    <a:pt x="105042" y="12997"/>
                    <a:pt x="105309" y="10696"/>
                    <a:pt x="105142" y="8361"/>
                  </a:cubicBezTo>
                  <a:cubicBezTo>
                    <a:pt x="105108" y="7660"/>
                    <a:pt x="105042" y="6993"/>
                    <a:pt x="104842" y="6326"/>
                  </a:cubicBezTo>
                  <a:cubicBezTo>
                    <a:pt x="104675" y="5759"/>
                    <a:pt x="104508" y="5125"/>
                    <a:pt x="104074" y="4658"/>
                  </a:cubicBezTo>
                  <a:cubicBezTo>
                    <a:pt x="103674" y="4191"/>
                    <a:pt x="103641" y="3490"/>
                    <a:pt x="103040" y="3157"/>
                  </a:cubicBezTo>
                  <a:cubicBezTo>
                    <a:pt x="102940" y="3123"/>
                    <a:pt x="102874" y="2957"/>
                    <a:pt x="102874" y="2857"/>
                  </a:cubicBezTo>
                  <a:cubicBezTo>
                    <a:pt x="102607" y="1489"/>
                    <a:pt x="101372" y="1189"/>
                    <a:pt x="100372" y="955"/>
                  </a:cubicBezTo>
                  <a:cubicBezTo>
                    <a:pt x="99304" y="722"/>
                    <a:pt x="98137" y="622"/>
                    <a:pt x="96969" y="622"/>
                  </a:cubicBezTo>
                  <a:cubicBezTo>
                    <a:pt x="94468" y="605"/>
                    <a:pt x="91974" y="572"/>
                    <a:pt x="89481" y="572"/>
                  </a:cubicBezTo>
                  <a:cubicBezTo>
                    <a:pt x="86987" y="572"/>
                    <a:pt x="84494" y="605"/>
                    <a:pt x="81992" y="722"/>
                  </a:cubicBezTo>
                  <a:cubicBezTo>
                    <a:pt x="80259" y="792"/>
                    <a:pt x="78527" y="821"/>
                    <a:pt x="76794" y="821"/>
                  </a:cubicBezTo>
                  <a:cubicBezTo>
                    <a:pt x="73556" y="821"/>
                    <a:pt x="70319" y="719"/>
                    <a:pt x="67081" y="588"/>
                  </a:cubicBezTo>
                  <a:cubicBezTo>
                    <a:pt x="65981" y="555"/>
                    <a:pt x="64846" y="555"/>
                    <a:pt x="63712" y="522"/>
                  </a:cubicBezTo>
                  <a:cubicBezTo>
                    <a:pt x="60543" y="388"/>
                    <a:pt x="57341" y="188"/>
                    <a:pt x="54172" y="121"/>
                  </a:cubicBezTo>
                  <a:cubicBezTo>
                    <a:pt x="50482" y="57"/>
                    <a:pt x="46800" y="0"/>
                    <a:pt x="43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3961849" y="2949236"/>
              <a:ext cx="1215837" cy="381810"/>
            </a:xfrm>
            <a:custGeom>
              <a:avLst/>
              <a:gdLst/>
              <a:ahLst/>
              <a:cxnLst/>
              <a:rect l="l" t="t" r="r" b="b"/>
              <a:pathLst>
                <a:path w="80559" h="25298" extrusionOk="0">
                  <a:moveTo>
                    <a:pt x="8890" y="1"/>
                  </a:moveTo>
                  <a:cubicBezTo>
                    <a:pt x="8404" y="1"/>
                    <a:pt x="7919" y="42"/>
                    <a:pt x="7439" y="155"/>
                  </a:cubicBezTo>
                  <a:cubicBezTo>
                    <a:pt x="6526" y="390"/>
                    <a:pt x="5640" y="600"/>
                    <a:pt x="4733" y="600"/>
                  </a:cubicBezTo>
                  <a:cubicBezTo>
                    <a:pt x="4612" y="600"/>
                    <a:pt x="4492" y="596"/>
                    <a:pt x="4370" y="589"/>
                  </a:cubicBezTo>
                  <a:cubicBezTo>
                    <a:pt x="4299" y="580"/>
                    <a:pt x="4227" y="575"/>
                    <a:pt x="4156" y="575"/>
                  </a:cubicBezTo>
                  <a:cubicBezTo>
                    <a:pt x="3961" y="575"/>
                    <a:pt x="3765" y="606"/>
                    <a:pt x="3570" y="655"/>
                  </a:cubicBezTo>
                  <a:cubicBezTo>
                    <a:pt x="2035" y="989"/>
                    <a:pt x="968" y="1856"/>
                    <a:pt x="534" y="3391"/>
                  </a:cubicBezTo>
                  <a:cubicBezTo>
                    <a:pt x="368" y="3924"/>
                    <a:pt x="267" y="4491"/>
                    <a:pt x="201" y="5025"/>
                  </a:cubicBezTo>
                  <a:cubicBezTo>
                    <a:pt x="101" y="6259"/>
                    <a:pt x="1" y="7460"/>
                    <a:pt x="434" y="8628"/>
                  </a:cubicBezTo>
                  <a:cubicBezTo>
                    <a:pt x="768" y="9595"/>
                    <a:pt x="1168" y="10496"/>
                    <a:pt x="1668" y="11363"/>
                  </a:cubicBezTo>
                  <a:cubicBezTo>
                    <a:pt x="2602" y="12997"/>
                    <a:pt x="3703" y="14498"/>
                    <a:pt x="4470" y="16200"/>
                  </a:cubicBezTo>
                  <a:cubicBezTo>
                    <a:pt x="5238" y="17834"/>
                    <a:pt x="6038" y="19435"/>
                    <a:pt x="7039" y="20936"/>
                  </a:cubicBezTo>
                  <a:cubicBezTo>
                    <a:pt x="7239" y="21237"/>
                    <a:pt x="7406" y="21570"/>
                    <a:pt x="7439" y="21937"/>
                  </a:cubicBezTo>
                  <a:cubicBezTo>
                    <a:pt x="7506" y="22571"/>
                    <a:pt x="7906" y="22904"/>
                    <a:pt x="8440" y="23171"/>
                  </a:cubicBezTo>
                  <a:cubicBezTo>
                    <a:pt x="9541" y="23738"/>
                    <a:pt x="10742" y="24139"/>
                    <a:pt x="11942" y="24339"/>
                  </a:cubicBezTo>
                  <a:cubicBezTo>
                    <a:pt x="13710" y="24639"/>
                    <a:pt x="15545" y="24639"/>
                    <a:pt x="17346" y="24672"/>
                  </a:cubicBezTo>
                  <a:cubicBezTo>
                    <a:pt x="17574" y="24678"/>
                    <a:pt x="17803" y="24680"/>
                    <a:pt x="18033" y="24680"/>
                  </a:cubicBezTo>
                  <a:cubicBezTo>
                    <a:pt x="18492" y="24680"/>
                    <a:pt x="18953" y="24672"/>
                    <a:pt x="19414" y="24672"/>
                  </a:cubicBezTo>
                  <a:cubicBezTo>
                    <a:pt x="20107" y="24672"/>
                    <a:pt x="20799" y="24689"/>
                    <a:pt x="21483" y="24772"/>
                  </a:cubicBezTo>
                  <a:cubicBezTo>
                    <a:pt x="22850" y="24906"/>
                    <a:pt x="24218" y="25006"/>
                    <a:pt x="25552" y="25039"/>
                  </a:cubicBezTo>
                  <a:cubicBezTo>
                    <a:pt x="27747" y="25067"/>
                    <a:pt x="29942" y="25262"/>
                    <a:pt x="32137" y="25262"/>
                  </a:cubicBezTo>
                  <a:cubicBezTo>
                    <a:pt x="32544" y="25262"/>
                    <a:pt x="32951" y="25255"/>
                    <a:pt x="33358" y="25239"/>
                  </a:cubicBezTo>
                  <a:cubicBezTo>
                    <a:pt x="34258" y="25206"/>
                    <a:pt x="35192" y="25139"/>
                    <a:pt x="36093" y="25106"/>
                  </a:cubicBezTo>
                  <a:cubicBezTo>
                    <a:pt x="37403" y="25068"/>
                    <a:pt x="38701" y="25029"/>
                    <a:pt x="39995" y="25029"/>
                  </a:cubicBezTo>
                  <a:cubicBezTo>
                    <a:pt x="40942" y="25029"/>
                    <a:pt x="41887" y="25050"/>
                    <a:pt x="42831" y="25106"/>
                  </a:cubicBezTo>
                  <a:cubicBezTo>
                    <a:pt x="43657" y="25134"/>
                    <a:pt x="44484" y="25298"/>
                    <a:pt x="45329" y="25298"/>
                  </a:cubicBezTo>
                  <a:cubicBezTo>
                    <a:pt x="45507" y="25298"/>
                    <a:pt x="45686" y="25290"/>
                    <a:pt x="45867" y="25273"/>
                  </a:cubicBezTo>
                  <a:cubicBezTo>
                    <a:pt x="48936" y="25006"/>
                    <a:pt x="52071" y="25106"/>
                    <a:pt x="55173" y="24939"/>
                  </a:cubicBezTo>
                  <a:cubicBezTo>
                    <a:pt x="58075" y="24772"/>
                    <a:pt x="60977" y="24806"/>
                    <a:pt x="63880" y="24639"/>
                  </a:cubicBezTo>
                  <a:cubicBezTo>
                    <a:pt x="65547" y="24572"/>
                    <a:pt x="67249" y="24639"/>
                    <a:pt x="68916" y="24372"/>
                  </a:cubicBezTo>
                  <a:cubicBezTo>
                    <a:pt x="71318" y="24005"/>
                    <a:pt x="73620" y="23438"/>
                    <a:pt x="75221" y="21370"/>
                  </a:cubicBezTo>
                  <a:cubicBezTo>
                    <a:pt x="75388" y="21137"/>
                    <a:pt x="75621" y="20970"/>
                    <a:pt x="75821" y="20736"/>
                  </a:cubicBezTo>
                  <a:cubicBezTo>
                    <a:pt x="76022" y="20469"/>
                    <a:pt x="76255" y="20236"/>
                    <a:pt x="76388" y="19936"/>
                  </a:cubicBezTo>
                  <a:cubicBezTo>
                    <a:pt x="76889" y="18568"/>
                    <a:pt x="77523" y="17200"/>
                    <a:pt x="77856" y="15799"/>
                  </a:cubicBezTo>
                  <a:cubicBezTo>
                    <a:pt x="78223" y="14332"/>
                    <a:pt x="78757" y="12964"/>
                    <a:pt x="79391" y="11630"/>
                  </a:cubicBezTo>
                  <a:cubicBezTo>
                    <a:pt x="79991" y="10362"/>
                    <a:pt x="80358" y="8995"/>
                    <a:pt x="80458" y="7560"/>
                  </a:cubicBezTo>
                  <a:cubicBezTo>
                    <a:pt x="80558" y="6459"/>
                    <a:pt x="80425" y="5392"/>
                    <a:pt x="80425" y="4325"/>
                  </a:cubicBezTo>
                  <a:cubicBezTo>
                    <a:pt x="80425" y="4058"/>
                    <a:pt x="80525" y="3591"/>
                    <a:pt x="79991" y="3491"/>
                  </a:cubicBezTo>
                  <a:cubicBezTo>
                    <a:pt x="79858" y="3457"/>
                    <a:pt x="79958" y="3290"/>
                    <a:pt x="80058" y="3224"/>
                  </a:cubicBezTo>
                  <a:cubicBezTo>
                    <a:pt x="80124" y="3157"/>
                    <a:pt x="80225" y="3090"/>
                    <a:pt x="80124" y="3024"/>
                  </a:cubicBezTo>
                  <a:cubicBezTo>
                    <a:pt x="79624" y="2623"/>
                    <a:pt x="79357" y="1856"/>
                    <a:pt x="78590" y="1856"/>
                  </a:cubicBezTo>
                  <a:cubicBezTo>
                    <a:pt x="78068" y="1856"/>
                    <a:pt x="77722" y="1352"/>
                    <a:pt x="77224" y="1352"/>
                  </a:cubicBezTo>
                  <a:cubicBezTo>
                    <a:pt x="77150" y="1352"/>
                    <a:pt x="77072" y="1363"/>
                    <a:pt x="76989" y="1389"/>
                  </a:cubicBezTo>
                  <a:cubicBezTo>
                    <a:pt x="76956" y="1389"/>
                    <a:pt x="76855" y="1189"/>
                    <a:pt x="76755" y="1156"/>
                  </a:cubicBezTo>
                  <a:cubicBezTo>
                    <a:pt x="76669" y="1098"/>
                    <a:pt x="76533" y="1016"/>
                    <a:pt x="76476" y="1016"/>
                  </a:cubicBezTo>
                  <a:cubicBezTo>
                    <a:pt x="76467" y="1016"/>
                    <a:pt x="76460" y="1018"/>
                    <a:pt x="76455" y="1022"/>
                  </a:cubicBezTo>
                  <a:cubicBezTo>
                    <a:pt x="76217" y="1204"/>
                    <a:pt x="75968" y="1257"/>
                    <a:pt x="75714" y="1257"/>
                  </a:cubicBezTo>
                  <a:cubicBezTo>
                    <a:pt x="75362" y="1257"/>
                    <a:pt x="75003" y="1156"/>
                    <a:pt x="74654" y="1156"/>
                  </a:cubicBezTo>
                  <a:cubicBezTo>
                    <a:pt x="74081" y="1150"/>
                    <a:pt x="73507" y="1148"/>
                    <a:pt x="72933" y="1148"/>
                  </a:cubicBezTo>
                  <a:cubicBezTo>
                    <a:pt x="69796" y="1148"/>
                    <a:pt x="66642" y="1230"/>
                    <a:pt x="63513" y="1456"/>
                  </a:cubicBezTo>
                  <a:cubicBezTo>
                    <a:pt x="63202" y="1492"/>
                    <a:pt x="62890" y="1519"/>
                    <a:pt x="62585" y="1519"/>
                  </a:cubicBezTo>
                  <a:cubicBezTo>
                    <a:pt x="62333" y="1519"/>
                    <a:pt x="62086" y="1501"/>
                    <a:pt x="61845" y="1456"/>
                  </a:cubicBezTo>
                  <a:cubicBezTo>
                    <a:pt x="60969" y="1306"/>
                    <a:pt x="60112" y="1287"/>
                    <a:pt x="59246" y="1287"/>
                  </a:cubicBezTo>
                  <a:cubicBezTo>
                    <a:pt x="58957" y="1287"/>
                    <a:pt x="58667" y="1289"/>
                    <a:pt x="58376" y="1289"/>
                  </a:cubicBezTo>
                  <a:cubicBezTo>
                    <a:pt x="56727" y="1276"/>
                    <a:pt x="55078" y="1272"/>
                    <a:pt x="53428" y="1272"/>
                  </a:cubicBezTo>
                  <a:cubicBezTo>
                    <a:pt x="50458" y="1272"/>
                    <a:pt x="47487" y="1285"/>
                    <a:pt x="44514" y="1285"/>
                  </a:cubicBezTo>
                  <a:cubicBezTo>
                    <a:pt x="40622" y="1285"/>
                    <a:pt x="36727" y="1262"/>
                    <a:pt x="32824" y="1156"/>
                  </a:cubicBezTo>
                  <a:cubicBezTo>
                    <a:pt x="30422" y="1089"/>
                    <a:pt x="27987" y="1122"/>
                    <a:pt x="25552" y="1022"/>
                  </a:cubicBezTo>
                  <a:cubicBezTo>
                    <a:pt x="25042" y="991"/>
                    <a:pt x="24525" y="968"/>
                    <a:pt x="24007" y="968"/>
                  </a:cubicBezTo>
                  <a:cubicBezTo>
                    <a:pt x="23408" y="968"/>
                    <a:pt x="22807" y="999"/>
                    <a:pt x="22216" y="1089"/>
                  </a:cubicBezTo>
                  <a:cubicBezTo>
                    <a:pt x="21719" y="1154"/>
                    <a:pt x="21222" y="1194"/>
                    <a:pt x="20731" y="1194"/>
                  </a:cubicBezTo>
                  <a:cubicBezTo>
                    <a:pt x="19970" y="1194"/>
                    <a:pt x="19223" y="1099"/>
                    <a:pt x="18514" y="855"/>
                  </a:cubicBezTo>
                  <a:cubicBezTo>
                    <a:pt x="17546" y="522"/>
                    <a:pt x="16546" y="455"/>
                    <a:pt x="15545" y="455"/>
                  </a:cubicBezTo>
                  <a:cubicBezTo>
                    <a:pt x="13977" y="422"/>
                    <a:pt x="12443" y="355"/>
                    <a:pt x="10875" y="155"/>
                  </a:cubicBezTo>
                  <a:cubicBezTo>
                    <a:pt x="10220" y="78"/>
                    <a:pt x="9554" y="1"/>
                    <a:pt x="8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4140068" y="3421615"/>
              <a:ext cx="883545" cy="450753"/>
            </a:xfrm>
            <a:custGeom>
              <a:avLst/>
              <a:gdLst/>
              <a:ahLst/>
              <a:cxnLst/>
              <a:rect l="l" t="t" r="r" b="b"/>
              <a:pathLst>
                <a:path w="58542" h="29866" extrusionOk="0">
                  <a:moveTo>
                    <a:pt x="54947" y="0"/>
                  </a:moveTo>
                  <a:cubicBezTo>
                    <a:pt x="54889" y="0"/>
                    <a:pt x="54831" y="4"/>
                    <a:pt x="54772" y="11"/>
                  </a:cubicBezTo>
                  <a:cubicBezTo>
                    <a:pt x="54105" y="144"/>
                    <a:pt x="53438" y="244"/>
                    <a:pt x="52771" y="244"/>
                  </a:cubicBezTo>
                  <a:cubicBezTo>
                    <a:pt x="51937" y="277"/>
                    <a:pt x="51137" y="478"/>
                    <a:pt x="50303" y="511"/>
                  </a:cubicBezTo>
                  <a:cubicBezTo>
                    <a:pt x="47801" y="578"/>
                    <a:pt x="45332" y="1111"/>
                    <a:pt x="42864" y="1512"/>
                  </a:cubicBezTo>
                  <a:cubicBezTo>
                    <a:pt x="40828" y="1830"/>
                    <a:pt x="38823" y="2148"/>
                    <a:pt x="36762" y="2148"/>
                  </a:cubicBezTo>
                  <a:cubicBezTo>
                    <a:pt x="36661" y="2148"/>
                    <a:pt x="36560" y="2147"/>
                    <a:pt x="36459" y="2145"/>
                  </a:cubicBezTo>
                  <a:cubicBezTo>
                    <a:pt x="35570" y="2134"/>
                    <a:pt x="34680" y="2131"/>
                    <a:pt x="33791" y="2131"/>
                  </a:cubicBezTo>
                  <a:cubicBezTo>
                    <a:pt x="32012" y="2131"/>
                    <a:pt x="30233" y="2145"/>
                    <a:pt x="28454" y="2145"/>
                  </a:cubicBezTo>
                  <a:cubicBezTo>
                    <a:pt x="28220" y="2145"/>
                    <a:pt x="27987" y="2179"/>
                    <a:pt x="27753" y="2179"/>
                  </a:cubicBezTo>
                  <a:cubicBezTo>
                    <a:pt x="26151" y="2258"/>
                    <a:pt x="24570" y="2419"/>
                    <a:pt x="22960" y="2419"/>
                  </a:cubicBezTo>
                  <a:cubicBezTo>
                    <a:pt x="22525" y="2419"/>
                    <a:pt x="22089" y="2407"/>
                    <a:pt x="21649" y="2379"/>
                  </a:cubicBezTo>
                  <a:cubicBezTo>
                    <a:pt x="18313" y="2145"/>
                    <a:pt x="15011" y="2079"/>
                    <a:pt x="11675" y="1979"/>
                  </a:cubicBezTo>
                  <a:cubicBezTo>
                    <a:pt x="11031" y="1957"/>
                    <a:pt x="10390" y="1946"/>
                    <a:pt x="9751" y="1946"/>
                  </a:cubicBezTo>
                  <a:cubicBezTo>
                    <a:pt x="8373" y="1946"/>
                    <a:pt x="7005" y="1998"/>
                    <a:pt x="5637" y="2112"/>
                  </a:cubicBezTo>
                  <a:cubicBezTo>
                    <a:pt x="4670" y="2179"/>
                    <a:pt x="3769" y="2112"/>
                    <a:pt x="2769" y="2446"/>
                  </a:cubicBezTo>
                  <a:cubicBezTo>
                    <a:pt x="1668" y="2813"/>
                    <a:pt x="967" y="3513"/>
                    <a:pt x="300" y="4314"/>
                  </a:cubicBezTo>
                  <a:cubicBezTo>
                    <a:pt x="100" y="4580"/>
                    <a:pt x="0" y="4914"/>
                    <a:pt x="400" y="5148"/>
                  </a:cubicBezTo>
                  <a:cubicBezTo>
                    <a:pt x="701" y="5348"/>
                    <a:pt x="567" y="5615"/>
                    <a:pt x="500" y="5848"/>
                  </a:cubicBezTo>
                  <a:cubicBezTo>
                    <a:pt x="234" y="6882"/>
                    <a:pt x="167" y="7916"/>
                    <a:pt x="400" y="8984"/>
                  </a:cubicBezTo>
                  <a:cubicBezTo>
                    <a:pt x="1001" y="11452"/>
                    <a:pt x="1468" y="13954"/>
                    <a:pt x="2035" y="16422"/>
                  </a:cubicBezTo>
                  <a:cubicBezTo>
                    <a:pt x="2335" y="17757"/>
                    <a:pt x="2602" y="19091"/>
                    <a:pt x="3202" y="20325"/>
                  </a:cubicBezTo>
                  <a:cubicBezTo>
                    <a:pt x="4236" y="22493"/>
                    <a:pt x="5337" y="24595"/>
                    <a:pt x="6872" y="26463"/>
                  </a:cubicBezTo>
                  <a:cubicBezTo>
                    <a:pt x="7205" y="26863"/>
                    <a:pt x="7572" y="27163"/>
                    <a:pt x="8039" y="27363"/>
                  </a:cubicBezTo>
                  <a:cubicBezTo>
                    <a:pt x="9807" y="28064"/>
                    <a:pt x="11675" y="28431"/>
                    <a:pt x="13543" y="28564"/>
                  </a:cubicBezTo>
                  <a:cubicBezTo>
                    <a:pt x="14944" y="28664"/>
                    <a:pt x="16312" y="28898"/>
                    <a:pt x="17679" y="29031"/>
                  </a:cubicBezTo>
                  <a:cubicBezTo>
                    <a:pt x="19110" y="29190"/>
                    <a:pt x="20510" y="29501"/>
                    <a:pt x="21937" y="29501"/>
                  </a:cubicBezTo>
                  <a:cubicBezTo>
                    <a:pt x="22008" y="29501"/>
                    <a:pt x="22079" y="29500"/>
                    <a:pt x="22149" y="29498"/>
                  </a:cubicBezTo>
                  <a:cubicBezTo>
                    <a:pt x="22495" y="29484"/>
                    <a:pt x="22840" y="29476"/>
                    <a:pt x="23185" y="29476"/>
                  </a:cubicBezTo>
                  <a:cubicBezTo>
                    <a:pt x="23674" y="29476"/>
                    <a:pt x="24162" y="29493"/>
                    <a:pt x="24651" y="29532"/>
                  </a:cubicBezTo>
                  <a:cubicBezTo>
                    <a:pt x="26419" y="29665"/>
                    <a:pt x="28187" y="29865"/>
                    <a:pt x="29955" y="29865"/>
                  </a:cubicBezTo>
                  <a:cubicBezTo>
                    <a:pt x="31356" y="29832"/>
                    <a:pt x="32757" y="29532"/>
                    <a:pt x="34158" y="29532"/>
                  </a:cubicBezTo>
                  <a:cubicBezTo>
                    <a:pt x="36393" y="29498"/>
                    <a:pt x="38594" y="29165"/>
                    <a:pt x="40796" y="29065"/>
                  </a:cubicBezTo>
                  <a:cubicBezTo>
                    <a:pt x="41730" y="29031"/>
                    <a:pt x="42697" y="29098"/>
                    <a:pt x="43598" y="28764"/>
                  </a:cubicBezTo>
                  <a:cubicBezTo>
                    <a:pt x="44532" y="28431"/>
                    <a:pt x="45533" y="28231"/>
                    <a:pt x="46467" y="27930"/>
                  </a:cubicBezTo>
                  <a:cubicBezTo>
                    <a:pt x="46900" y="27764"/>
                    <a:pt x="47334" y="27897"/>
                    <a:pt x="47767" y="27764"/>
                  </a:cubicBezTo>
                  <a:cubicBezTo>
                    <a:pt x="48501" y="27497"/>
                    <a:pt x="49168" y="27097"/>
                    <a:pt x="49736" y="26630"/>
                  </a:cubicBezTo>
                  <a:cubicBezTo>
                    <a:pt x="51503" y="25162"/>
                    <a:pt x="53205" y="23661"/>
                    <a:pt x="54072" y="21459"/>
                  </a:cubicBezTo>
                  <a:cubicBezTo>
                    <a:pt x="54472" y="20458"/>
                    <a:pt x="54906" y="19458"/>
                    <a:pt x="54939" y="18357"/>
                  </a:cubicBezTo>
                  <a:cubicBezTo>
                    <a:pt x="54973" y="17556"/>
                    <a:pt x="55139" y="16756"/>
                    <a:pt x="55440" y="16022"/>
                  </a:cubicBezTo>
                  <a:cubicBezTo>
                    <a:pt x="55540" y="15788"/>
                    <a:pt x="55606" y="15522"/>
                    <a:pt x="55673" y="15255"/>
                  </a:cubicBezTo>
                  <a:cubicBezTo>
                    <a:pt x="56040" y="14054"/>
                    <a:pt x="56140" y="12753"/>
                    <a:pt x="56607" y="11585"/>
                  </a:cubicBezTo>
                  <a:cubicBezTo>
                    <a:pt x="57208" y="10051"/>
                    <a:pt x="57608" y="8450"/>
                    <a:pt x="58075" y="6849"/>
                  </a:cubicBezTo>
                  <a:cubicBezTo>
                    <a:pt x="58308" y="5981"/>
                    <a:pt x="58542" y="5148"/>
                    <a:pt x="58342" y="4214"/>
                  </a:cubicBezTo>
                  <a:cubicBezTo>
                    <a:pt x="58275" y="3913"/>
                    <a:pt x="58041" y="3913"/>
                    <a:pt x="57975" y="3780"/>
                  </a:cubicBezTo>
                  <a:cubicBezTo>
                    <a:pt x="57808" y="3546"/>
                    <a:pt x="58408" y="3546"/>
                    <a:pt x="58308" y="3213"/>
                  </a:cubicBezTo>
                  <a:cubicBezTo>
                    <a:pt x="58275" y="3013"/>
                    <a:pt x="58342" y="2813"/>
                    <a:pt x="58242" y="2646"/>
                  </a:cubicBezTo>
                  <a:cubicBezTo>
                    <a:pt x="58008" y="2746"/>
                    <a:pt x="58041" y="3013"/>
                    <a:pt x="57841" y="3046"/>
                  </a:cubicBezTo>
                  <a:cubicBezTo>
                    <a:pt x="57675" y="2446"/>
                    <a:pt x="57541" y="1879"/>
                    <a:pt x="57374" y="1278"/>
                  </a:cubicBezTo>
                  <a:cubicBezTo>
                    <a:pt x="57314" y="1067"/>
                    <a:pt x="57227" y="802"/>
                    <a:pt x="56964" y="802"/>
                  </a:cubicBezTo>
                  <a:cubicBezTo>
                    <a:pt x="56936" y="802"/>
                    <a:pt x="56906" y="805"/>
                    <a:pt x="56874" y="811"/>
                  </a:cubicBezTo>
                  <a:cubicBezTo>
                    <a:pt x="56802" y="824"/>
                    <a:pt x="56734" y="831"/>
                    <a:pt x="56668" y="831"/>
                  </a:cubicBezTo>
                  <a:cubicBezTo>
                    <a:pt x="56243" y="831"/>
                    <a:pt x="55929" y="571"/>
                    <a:pt x="55640" y="311"/>
                  </a:cubicBezTo>
                  <a:cubicBezTo>
                    <a:pt x="55425" y="69"/>
                    <a:pt x="55188" y="0"/>
                    <a:pt x="54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4321290" y="3924872"/>
              <a:ext cx="625795" cy="563750"/>
            </a:xfrm>
            <a:custGeom>
              <a:avLst/>
              <a:gdLst/>
              <a:ahLst/>
              <a:cxnLst/>
              <a:rect l="l" t="t" r="r" b="b"/>
              <a:pathLst>
                <a:path w="41464" h="37353" extrusionOk="0">
                  <a:moveTo>
                    <a:pt x="35187" y="0"/>
                  </a:moveTo>
                  <a:cubicBezTo>
                    <a:pt x="34756" y="0"/>
                    <a:pt x="34324" y="19"/>
                    <a:pt x="33891" y="55"/>
                  </a:cubicBezTo>
                  <a:cubicBezTo>
                    <a:pt x="32057" y="255"/>
                    <a:pt x="30256" y="522"/>
                    <a:pt x="28454" y="722"/>
                  </a:cubicBezTo>
                  <a:cubicBezTo>
                    <a:pt x="28214" y="752"/>
                    <a:pt x="27974" y="769"/>
                    <a:pt x="27735" y="769"/>
                  </a:cubicBezTo>
                  <a:cubicBezTo>
                    <a:pt x="27441" y="769"/>
                    <a:pt x="27147" y="744"/>
                    <a:pt x="26853" y="689"/>
                  </a:cubicBezTo>
                  <a:cubicBezTo>
                    <a:pt x="25352" y="389"/>
                    <a:pt x="23884" y="222"/>
                    <a:pt x="22350" y="222"/>
                  </a:cubicBezTo>
                  <a:cubicBezTo>
                    <a:pt x="20749" y="189"/>
                    <a:pt x="19114" y="189"/>
                    <a:pt x="17480" y="189"/>
                  </a:cubicBezTo>
                  <a:cubicBezTo>
                    <a:pt x="15645" y="222"/>
                    <a:pt x="13844" y="422"/>
                    <a:pt x="12009" y="722"/>
                  </a:cubicBezTo>
                  <a:cubicBezTo>
                    <a:pt x="11321" y="823"/>
                    <a:pt x="10646" y="900"/>
                    <a:pt x="9960" y="900"/>
                  </a:cubicBezTo>
                  <a:cubicBezTo>
                    <a:pt x="9515" y="900"/>
                    <a:pt x="9066" y="868"/>
                    <a:pt x="8607" y="789"/>
                  </a:cubicBezTo>
                  <a:cubicBezTo>
                    <a:pt x="7373" y="589"/>
                    <a:pt x="6172" y="289"/>
                    <a:pt x="4937" y="155"/>
                  </a:cubicBezTo>
                  <a:cubicBezTo>
                    <a:pt x="4799" y="140"/>
                    <a:pt x="4663" y="132"/>
                    <a:pt x="4532" y="132"/>
                  </a:cubicBezTo>
                  <a:cubicBezTo>
                    <a:pt x="3522" y="132"/>
                    <a:pt x="2702" y="566"/>
                    <a:pt x="1935" y="1156"/>
                  </a:cubicBezTo>
                  <a:cubicBezTo>
                    <a:pt x="1735" y="1323"/>
                    <a:pt x="1535" y="1590"/>
                    <a:pt x="1602" y="1756"/>
                  </a:cubicBezTo>
                  <a:cubicBezTo>
                    <a:pt x="1935" y="2590"/>
                    <a:pt x="1535" y="3157"/>
                    <a:pt x="1068" y="3758"/>
                  </a:cubicBezTo>
                  <a:cubicBezTo>
                    <a:pt x="968" y="3858"/>
                    <a:pt x="968" y="4025"/>
                    <a:pt x="901" y="4158"/>
                  </a:cubicBezTo>
                  <a:cubicBezTo>
                    <a:pt x="534" y="5326"/>
                    <a:pt x="368" y="6526"/>
                    <a:pt x="501" y="7727"/>
                  </a:cubicBezTo>
                  <a:cubicBezTo>
                    <a:pt x="634" y="8728"/>
                    <a:pt x="835" y="9762"/>
                    <a:pt x="1969" y="10162"/>
                  </a:cubicBezTo>
                  <a:cubicBezTo>
                    <a:pt x="2369" y="10296"/>
                    <a:pt x="2336" y="10529"/>
                    <a:pt x="2102" y="10763"/>
                  </a:cubicBezTo>
                  <a:cubicBezTo>
                    <a:pt x="1302" y="11530"/>
                    <a:pt x="935" y="12531"/>
                    <a:pt x="601" y="13531"/>
                  </a:cubicBezTo>
                  <a:cubicBezTo>
                    <a:pt x="1" y="15333"/>
                    <a:pt x="668" y="16634"/>
                    <a:pt x="2202" y="17334"/>
                  </a:cubicBezTo>
                  <a:cubicBezTo>
                    <a:pt x="2536" y="17468"/>
                    <a:pt x="2903" y="17601"/>
                    <a:pt x="3303" y="17634"/>
                  </a:cubicBezTo>
                  <a:cubicBezTo>
                    <a:pt x="3837" y="17701"/>
                    <a:pt x="3870" y="17768"/>
                    <a:pt x="3703" y="18335"/>
                  </a:cubicBezTo>
                  <a:cubicBezTo>
                    <a:pt x="3536" y="18902"/>
                    <a:pt x="3270" y="19402"/>
                    <a:pt x="2836" y="19836"/>
                  </a:cubicBezTo>
                  <a:cubicBezTo>
                    <a:pt x="1535" y="21037"/>
                    <a:pt x="968" y="22538"/>
                    <a:pt x="1468" y="24306"/>
                  </a:cubicBezTo>
                  <a:cubicBezTo>
                    <a:pt x="1568" y="24706"/>
                    <a:pt x="1468" y="25073"/>
                    <a:pt x="1268" y="25273"/>
                  </a:cubicBezTo>
                  <a:cubicBezTo>
                    <a:pt x="534" y="26074"/>
                    <a:pt x="568" y="27008"/>
                    <a:pt x="534" y="27975"/>
                  </a:cubicBezTo>
                  <a:cubicBezTo>
                    <a:pt x="534" y="28175"/>
                    <a:pt x="601" y="28275"/>
                    <a:pt x="668" y="28475"/>
                  </a:cubicBezTo>
                  <a:cubicBezTo>
                    <a:pt x="1001" y="29276"/>
                    <a:pt x="1568" y="29876"/>
                    <a:pt x="2236" y="30443"/>
                  </a:cubicBezTo>
                  <a:cubicBezTo>
                    <a:pt x="2402" y="30577"/>
                    <a:pt x="2536" y="30710"/>
                    <a:pt x="2636" y="30977"/>
                  </a:cubicBezTo>
                  <a:cubicBezTo>
                    <a:pt x="3436" y="33946"/>
                    <a:pt x="5371" y="35847"/>
                    <a:pt x="8340" y="36681"/>
                  </a:cubicBezTo>
                  <a:cubicBezTo>
                    <a:pt x="10373" y="37232"/>
                    <a:pt x="12441" y="37353"/>
                    <a:pt x="14518" y="37353"/>
                  </a:cubicBezTo>
                  <a:cubicBezTo>
                    <a:pt x="15338" y="37353"/>
                    <a:pt x="16159" y="37334"/>
                    <a:pt x="16979" y="37315"/>
                  </a:cubicBezTo>
                  <a:cubicBezTo>
                    <a:pt x="17113" y="37315"/>
                    <a:pt x="17213" y="37248"/>
                    <a:pt x="17346" y="37248"/>
                  </a:cubicBezTo>
                  <a:cubicBezTo>
                    <a:pt x="18614" y="37015"/>
                    <a:pt x="19881" y="36781"/>
                    <a:pt x="21116" y="36381"/>
                  </a:cubicBezTo>
                  <a:cubicBezTo>
                    <a:pt x="21249" y="36337"/>
                    <a:pt x="21368" y="36314"/>
                    <a:pt x="21478" y="36314"/>
                  </a:cubicBezTo>
                  <a:cubicBezTo>
                    <a:pt x="21698" y="36314"/>
                    <a:pt x="21883" y="36403"/>
                    <a:pt x="22083" y="36581"/>
                  </a:cubicBezTo>
                  <a:cubicBezTo>
                    <a:pt x="22617" y="37048"/>
                    <a:pt x="23251" y="37182"/>
                    <a:pt x="23918" y="37182"/>
                  </a:cubicBezTo>
                  <a:cubicBezTo>
                    <a:pt x="24521" y="37182"/>
                    <a:pt x="25095" y="36879"/>
                    <a:pt x="25667" y="36879"/>
                  </a:cubicBezTo>
                  <a:cubicBezTo>
                    <a:pt x="25695" y="36879"/>
                    <a:pt x="25724" y="36880"/>
                    <a:pt x="25752" y="36881"/>
                  </a:cubicBezTo>
                  <a:cubicBezTo>
                    <a:pt x="25867" y="36890"/>
                    <a:pt x="25982" y="36894"/>
                    <a:pt x="26096" y="36894"/>
                  </a:cubicBezTo>
                  <a:cubicBezTo>
                    <a:pt x="26768" y="36894"/>
                    <a:pt x="27439" y="36769"/>
                    <a:pt x="28110" y="36769"/>
                  </a:cubicBezTo>
                  <a:cubicBezTo>
                    <a:pt x="28225" y="36769"/>
                    <a:pt x="28340" y="36773"/>
                    <a:pt x="28454" y="36781"/>
                  </a:cubicBezTo>
                  <a:cubicBezTo>
                    <a:pt x="28506" y="36787"/>
                    <a:pt x="28557" y="36790"/>
                    <a:pt x="28609" y="36790"/>
                  </a:cubicBezTo>
                  <a:cubicBezTo>
                    <a:pt x="28856" y="36790"/>
                    <a:pt x="29100" y="36725"/>
                    <a:pt x="29322" y="36615"/>
                  </a:cubicBezTo>
                  <a:cubicBezTo>
                    <a:pt x="32257" y="35314"/>
                    <a:pt x="34592" y="33446"/>
                    <a:pt x="35593" y="30277"/>
                  </a:cubicBezTo>
                  <a:cubicBezTo>
                    <a:pt x="35793" y="29643"/>
                    <a:pt x="36126" y="29276"/>
                    <a:pt x="36760" y="29176"/>
                  </a:cubicBezTo>
                  <a:cubicBezTo>
                    <a:pt x="37227" y="29109"/>
                    <a:pt x="37694" y="28942"/>
                    <a:pt x="38128" y="28776"/>
                  </a:cubicBezTo>
                  <a:cubicBezTo>
                    <a:pt x="38795" y="28542"/>
                    <a:pt x="39362" y="28175"/>
                    <a:pt x="39762" y="27608"/>
                  </a:cubicBezTo>
                  <a:cubicBezTo>
                    <a:pt x="40163" y="26974"/>
                    <a:pt x="40530" y="26307"/>
                    <a:pt x="40263" y="25540"/>
                  </a:cubicBezTo>
                  <a:cubicBezTo>
                    <a:pt x="39929" y="24606"/>
                    <a:pt x="39462" y="23739"/>
                    <a:pt x="38395" y="23438"/>
                  </a:cubicBezTo>
                  <a:cubicBezTo>
                    <a:pt x="38094" y="23372"/>
                    <a:pt x="37794" y="23238"/>
                    <a:pt x="37494" y="23105"/>
                  </a:cubicBezTo>
                  <a:cubicBezTo>
                    <a:pt x="37227" y="23005"/>
                    <a:pt x="36827" y="23038"/>
                    <a:pt x="36760" y="22705"/>
                  </a:cubicBezTo>
                  <a:cubicBezTo>
                    <a:pt x="36660" y="22304"/>
                    <a:pt x="36593" y="21837"/>
                    <a:pt x="36894" y="21437"/>
                  </a:cubicBezTo>
                  <a:cubicBezTo>
                    <a:pt x="36960" y="21337"/>
                    <a:pt x="37027" y="21270"/>
                    <a:pt x="37127" y="21170"/>
                  </a:cubicBezTo>
                  <a:cubicBezTo>
                    <a:pt x="38161" y="19736"/>
                    <a:pt x="38361" y="18001"/>
                    <a:pt x="37027" y="16167"/>
                  </a:cubicBezTo>
                  <a:cubicBezTo>
                    <a:pt x="36360" y="15199"/>
                    <a:pt x="35393" y="14499"/>
                    <a:pt x="34525" y="13631"/>
                  </a:cubicBezTo>
                  <a:cubicBezTo>
                    <a:pt x="35159" y="13131"/>
                    <a:pt x="35793" y="12564"/>
                    <a:pt x="35726" y="11797"/>
                  </a:cubicBezTo>
                  <a:cubicBezTo>
                    <a:pt x="35693" y="11196"/>
                    <a:pt x="35893" y="10763"/>
                    <a:pt x="36026" y="10262"/>
                  </a:cubicBezTo>
                  <a:cubicBezTo>
                    <a:pt x="36193" y="9829"/>
                    <a:pt x="36360" y="9362"/>
                    <a:pt x="36327" y="8895"/>
                  </a:cubicBezTo>
                  <a:cubicBezTo>
                    <a:pt x="36293" y="8394"/>
                    <a:pt x="36527" y="8194"/>
                    <a:pt x="36927" y="8061"/>
                  </a:cubicBezTo>
                  <a:cubicBezTo>
                    <a:pt x="37160" y="7994"/>
                    <a:pt x="37394" y="7927"/>
                    <a:pt x="37594" y="7827"/>
                  </a:cubicBezTo>
                  <a:cubicBezTo>
                    <a:pt x="38328" y="7494"/>
                    <a:pt x="39095" y="7294"/>
                    <a:pt x="39796" y="6860"/>
                  </a:cubicBezTo>
                  <a:cubicBezTo>
                    <a:pt x="40363" y="6493"/>
                    <a:pt x="40963" y="5959"/>
                    <a:pt x="41097" y="5392"/>
                  </a:cubicBezTo>
                  <a:cubicBezTo>
                    <a:pt x="41330" y="4225"/>
                    <a:pt x="41464" y="2991"/>
                    <a:pt x="40596" y="1956"/>
                  </a:cubicBezTo>
                  <a:cubicBezTo>
                    <a:pt x="40063" y="1289"/>
                    <a:pt x="39495" y="656"/>
                    <a:pt x="38628" y="455"/>
                  </a:cubicBezTo>
                  <a:cubicBezTo>
                    <a:pt x="37508" y="139"/>
                    <a:pt x="36353" y="0"/>
                    <a:pt x="35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4095260" y="2357525"/>
              <a:ext cx="154562" cy="2536"/>
            </a:xfrm>
            <a:custGeom>
              <a:avLst/>
              <a:gdLst/>
              <a:ahLst/>
              <a:cxnLst/>
              <a:rect l="l" t="t" r="r" b="b"/>
              <a:pathLst>
                <a:path w="10241" h="168" extrusionOk="0">
                  <a:moveTo>
                    <a:pt x="0" y="0"/>
                  </a:moveTo>
                  <a:cubicBezTo>
                    <a:pt x="0" y="67"/>
                    <a:pt x="0" y="100"/>
                    <a:pt x="0" y="167"/>
                  </a:cubicBezTo>
                  <a:lnTo>
                    <a:pt x="10241" y="167"/>
                  </a:lnTo>
                  <a:lnTo>
                    <a:pt x="10241" y="0"/>
                  </a:lnTo>
                  <a:close/>
                </a:path>
              </a:pathLst>
            </a:custGeom>
            <a:solidFill>
              <a:srgbClr val="F7EB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3557600" y="1833456"/>
              <a:ext cx="145507" cy="118476"/>
            </a:xfrm>
            <a:custGeom>
              <a:avLst/>
              <a:gdLst/>
              <a:ahLst/>
              <a:cxnLst/>
              <a:rect l="l" t="t" r="r" b="b"/>
              <a:pathLst>
                <a:path w="9641" h="7850" extrusionOk="0">
                  <a:moveTo>
                    <a:pt x="1168" y="1"/>
                  </a:moveTo>
                  <a:cubicBezTo>
                    <a:pt x="534" y="67"/>
                    <a:pt x="134" y="367"/>
                    <a:pt x="67" y="834"/>
                  </a:cubicBezTo>
                  <a:cubicBezTo>
                    <a:pt x="1" y="1235"/>
                    <a:pt x="201" y="1468"/>
                    <a:pt x="801" y="1802"/>
                  </a:cubicBezTo>
                  <a:cubicBezTo>
                    <a:pt x="1368" y="2135"/>
                    <a:pt x="1869" y="2536"/>
                    <a:pt x="2369" y="2936"/>
                  </a:cubicBezTo>
                  <a:cubicBezTo>
                    <a:pt x="3103" y="3570"/>
                    <a:pt x="3737" y="4337"/>
                    <a:pt x="4504" y="4937"/>
                  </a:cubicBezTo>
                  <a:cubicBezTo>
                    <a:pt x="5672" y="5871"/>
                    <a:pt x="6939" y="6705"/>
                    <a:pt x="8173" y="7573"/>
                  </a:cubicBezTo>
                  <a:cubicBezTo>
                    <a:pt x="8307" y="7673"/>
                    <a:pt x="8474" y="7739"/>
                    <a:pt x="8640" y="7806"/>
                  </a:cubicBezTo>
                  <a:cubicBezTo>
                    <a:pt x="8749" y="7835"/>
                    <a:pt x="8848" y="7850"/>
                    <a:pt x="8938" y="7850"/>
                  </a:cubicBezTo>
                  <a:cubicBezTo>
                    <a:pt x="9262" y="7850"/>
                    <a:pt x="9463" y="7657"/>
                    <a:pt x="9541" y="7239"/>
                  </a:cubicBezTo>
                  <a:cubicBezTo>
                    <a:pt x="9641" y="6705"/>
                    <a:pt x="9307" y="6372"/>
                    <a:pt x="8941" y="6038"/>
                  </a:cubicBezTo>
                  <a:cubicBezTo>
                    <a:pt x="7740" y="5037"/>
                    <a:pt x="6572" y="4003"/>
                    <a:pt x="5338" y="3003"/>
                  </a:cubicBezTo>
                  <a:cubicBezTo>
                    <a:pt x="4337" y="2202"/>
                    <a:pt x="3270" y="1468"/>
                    <a:pt x="2236" y="668"/>
                  </a:cubicBezTo>
                  <a:cubicBezTo>
                    <a:pt x="2036" y="534"/>
                    <a:pt x="1902" y="301"/>
                    <a:pt x="1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3932148" y="1428146"/>
              <a:ext cx="109255" cy="163180"/>
            </a:xfrm>
            <a:custGeom>
              <a:avLst/>
              <a:gdLst/>
              <a:ahLst/>
              <a:cxnLst/>
              <a:rect l="l" t="t" r="r" b="b"/>
              <a:pathLst>
                <a:path w="7239" h="10812" extrusionOk="0">
                  <a:moveTo>
                    <a:pt x="876" y="1"/>
                  </a:moveTo>
                  <a:cubicBezTo>
                    <a:pt x="776" y="1"/>
                    <a:pt x="672" y="13"/>
                    <a:pt x="568" y="37"/>
                  </a:cubicBezTo>
                  <a:cubicBezTo>
                    <a:pt x="167" y="104"/>
                    <a:pt x="67" y="404"/>
                    <a:pt x="34" y="738"/>
                  </a:cubicBezTo>
                  <a:cubicBezTo>
                    <a:pt x="1" y="1238"/>
                    <a:pt x="167" y="1638"/>
                    <a:pt x="434" y="2039"/>
                  </a:cubicBezTo>
                  <a:cubicBezTo>
                    <a:pt x="1335" y="3373"/>
                    <a:pt x="2235" y="4707"/>
                    <a:pt x="3103" y="6042"/>
                  </a:cubicBezTo>
                  <a:cubicBezTo>
                    <a:pt x="3903" y="7276"/>
                    <a:pt x="4637" y="8543"/>
                    <a:pt x="5438" y="9811"/>
                  </a:cubicBezTo>
                  <a:cubicBezTo>
                    <a:pt x="5671" y="10178"/>
                    <a:pt x="5971" y="10478"/>
                    <a:pt x="6205" y="10812"/>
                  </a:cubicBezTo>
                  <a:cubicBezTo>
                    <a:pt x="7072" y="10478"/>
                    <a:pt x="7239" y="10111"/>
                    <a:pt x="6939" y="9444"/>
                  </a:cubicBezTo>
                  <a:cubicBezTo>
                    <a:pt x="6772" y="9044"/>
                    <a:pt x="6572" y="8643"/>
                    <a:pt x="6338" y="8243"/>
                  </a:cubicBezTo>
                  <a:cubicBezTo>
                    <a:pt x="5071" y="6175"/>
                    <a:pt x="3803" y="4140"/>
                    <a:pt x="2536" y="2072"/>
                  </a:cubicBezTo>
                  <a:cubicBezTo>
                    <a:pt x="2202" y="1538"/>
                    <a:pt x="1702" y="1071"/>
                    <a:pt x="1535" y="404"/>
                  </a:cubicBezTo>
                  <a:cubicBezTo>
                    <a:pt x="1459" y="126"/>
                    <a:pt x="1190" y="1"/>
                    <a:pt x="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4555893" y="1285225"/>
              <a:ext cx="29204" cy="181291"/>
            </a:xfrm>
            <a:custGeom>
              <a:avLst/>
              <a:gdLst/>
              <a:ahLst/>
              <a:cxnLst/>
              <a:rect l="l" t="t" r="r" b="b"/>
              <a:pathLst>
                <a:path w="1935" h="12012" extrusionOk="0">
                  <a:moveTo>
                    <a:pt x="1001" y="1"/>
                  </a:moveTo>
                  <a:cubicBezTo>
                    <a:pt x="334" y="367"/>
                    <a:pt x="100" y="634"/>
                    <a:pt x="33" y="1301"/>
                  </a:cubicBezTo>
                  <a:cubicBezTo>
                    <a:pt x="0" y="1835"/>
                    <a:pt x="0" y="2402"/>
                    <a:pt x="33" y="2969"/>
                  </a:cubicBezTo>
                  <a:cubicBezTo>
                    <a:pt x="67" y="3970"/>
                    <a:pt x="167" y="4971"/>
                    <a:pt x="167" y="5971"/>
                  </a:cubicBezTo>
                  <a:cubicBezTo>
                    <a:pt x="200" y="7372"/>
                    <a:pt x="200" y="8773"/>
                    <a:pt x="200" y="10141"/>
                  </a:cubicBezTo>
                  <a:cubicBezTo>
                    <a:pt x="234" y="10541"/>
                    <a:pt x="267" y="10908"/>
                    <a:pt x="334" y="11275"/>
                  </a:cubicBezTo>
                  <a:cubicBezTo>
                    <a:pt x="429" y="11659"/>
                    <a:pt x="586" y="12011"/>
                    <a:pt x="1039" y="12011"/>
                  </a:cubicBezTo>
                  <a:cubicBezTo>
                    <a:pt x="1059" y="12011"/>
                    <a:pt x="1080" y="12011"/>
                    <a:pt x="1101" y="12009"/>
                  </a:cubicBezTo>
                  <a:cubicBezTo>
                    <a:pt x="1501" y="12009"/>
                    <a:pt x="1768" y="11642"/>
                    <a:pt x="1801" y="11142"/>
                  </a:cubicBezTo>
                  <a:cubicBezTo>
                    <a:pt x="1835" y="10875"/>
                    <a:pt x="1835" y="10641"/>
                    <a:pt x="1835" y="10341"/>
                  </a:cubicBezTo>
                  <a:cubicBezTo>
                    <a:pt x="1935" y="7339"/>
                    <a:pt x="1735" y="4337"/>
                    <a:pt x="1534" y="1335"/>
                  </a:cubicBezTo>
                  <a:cubicBezTo>
                    <a:pt x="1501" y="868"/>
                    <a:pt x="1468" y="367"/>
                    <a:pt x="10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5255639" y="1574976"/>
              <a:ext cx="130414" cy="113616"/>
            </a:xfrm>
            <a:custGeom>
              <a:avLst/>
              <a:gdLst/>
              <a:ahLst/>
              <a:cxnLst/>
              <a:rect l="l" t="t" r="r" b="b"/>
              <a:pathLst>
                <a:path w="8641" h="7528" extrusionOk="0">
                  <a:moveTo>
                    <a:pt x="8013" y="1"/>
                  </a:moveTo>
                  <a:cubicBezTo>
                    <a:pt x="7959" y="1"/>
                    <a:pt x="7901" y="5"/>
                    <a:pt x="7839" y="15"/>
                  </a:cubicBezTo>
                  <a:cubicBezTo>
                    <a:pt x="7372" y="82"/>
                    <a:pt x="6872" y="315"/>
                    <a:pt x="6505" y="616"/>
                  </a:cubicBezTo>
                  <a:cubicBezTo>
                    <a:pt x="5204" y="1750"/>
                    <a:pt x="3970" y="2917"/>
                    <a:pt x="2702" y="4085"/>
                  </a:cubicBezTo>
                  <a:cubicBezTo>
                    <a:pt x="2169" y="4585"/>
                    <a:pt x="1635" y="5119"/>
                    <a:pt x="1035" y="5519"/>
                  </a:cubicBezTo>
                  <a:cubicBezTo>
                    <a:pt x="534" y="5853"/>
                    <a:pt x="201" y="6220"/>
                    <a:pt x="0" y="6820"/>
                  </a:cubicBezTo>
                  <a:cubicBezTo>
                    <a:pt x="409" y="7303"/>
                    <a:pt x="653" y="7528"/>
                    <a:pt x="921" y="7528"/>
                  </a:cubicBezTo>
                  <a:cubicBezTo>
                    <a:pt x="1134" y="7528"/>
                    <a:pt x="1362" y="7386"/>
                    <a:pt x="1702" y="7120"/>
                  </a:cubicBezTo>
                  <a:cubicBezTo>
                    <a:pt x="1902" y="6987"/>
                    <a:pt x="2102" y="6853"/>
                    <a:pt x="2269" y="6687"/>
                  </a:cubicBezTo>
                  <a:cubicBezTo>
                    <a:pt x="3937" y="5152"/>
                    <a:pt x="5638" y="3651"/>
                    <a:pt x="7306" y="2117"/>
                  </a:cubicBezTo>
                  <a:cubicBezTo>
                    <a:pt x="7706" y="1750"/>
                    <a:pt x="8040" y="1316"/>
                    <a:pt x="8340" y="883"/>
                  </a:cubicBezTo>
                  <a:cubicBezTo>
                    <a:pt x="8641" y="401"/>
                    <a:pt x="8507" y="1"/>
                    <a:pt x="80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5506058" y="2838672"/>
              <a:ext cx="130188" cy="51496"/>
            </a:xfrm>
            <a:custGeom>
              <a:avLst/>
              <a:gdLst/>
              <a:ahLst/>
              <a:cxnLst/>
              <a:rect l="l" t="t" r="r" b="b"/>
              <a:pathLst>
                <a:path w="8626" h="3412" extrusionOk="0">
                  <a:moveTo>
                    <a:pt x="630" y="0"/>
                  </a:moveTo>
                  <a:cubicBezTo>
                    <a:pt x="210" y="0"/>
                    <a:pt x="0" y="316"/>
                    <a:pt x="153" y="743"/>
                  </a:cubicBezTo>
                  <a:cubicBezTo>
                    <a:pt x="320" y="1176"/>
                    <a:pt x="586" y="1410"/>
                    <a:pt x="1020" y="1610"/>
                  </a:cubicBezTo>
                  <a:cubicBezTo>
                    <a:pt x="2288" y="2177"/>
                    <a:pt x="3655" y="2611"/>
                    <a:pt x="5056" y="2878"/>
                  </a:cubicBezTo>
                  <a:cubicBezTo>
                    <a:pt x="5890" y="3078"/>
                    <a:pt x="6757" y="3211"/>
                    <a:pt x="7591" y="3378"/>
                  </a:cubicBezTo>
                  <a:cubicBezTo>
                    <a:pt x="8025" y="3345"/>
                    <a:pt x="8425" y="3411"/>
                    <a:pt x="8559" y="2878"/>
                  </a:cubicBezTo>
                  <a:cubicBezTo>
                    <a:pt x="8625" y="2444"/>
                    <a:pt x="8492" y="2177"/>
                    <a:pt x="7992" y="1910"/>
                  </a:cubicBezTo>
                  <a:cubicBezTo>
                    <a:pt x="7792" y="1777"/>
                    <a:pt x="7558" y="1677"/>
                    <a:pt x="7358" y="1610"/>
                  </a:cubicBezTo>
                  <a:cubicBezTo>
                    <a:pt x="6491" y="1310"/>
                    <a:pt x="5623" y="976"/>
                    <a:pt x="4756" y="776"/>
                  </a:cubicBezTo>
                  <a:cubicBezTo>
                    <a:pt x="3422" y="476"/>
                    <a:pt x="2087" y="242"/>
                    <a:pt x="753" y="9"/>
                  </a:cubicBezTo>
                  <a:cubicBezTo>
                    <a:pt x="710" y="3"/>
                    <a:pt x="669" y="0"/>
                    <a:pt x="6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5240532" y="3531424"/>
              <a:ext cx="129901" cy="48975"/>
            </a:xfrm>
            <a:custGeom>
              <a:avLst/>
              <a:gdLst/>
              <a:ahLst/>
              <a:cxnLst/>
              <a:rect l="l" t="t" r="r" b="b"/>
              <a:pathLst>
                <a:path w="8607" h="3245" extrusionOk="0">
                  <a:moveTo>
                    <a:pt x="1011" y="0"/>
                  </a:moveTo>
                  <a:cubicBezTo>
                    <a:pt x="714" y="0"/>
                    <a:pt x="421" y="56"/>
                    <a:pt x="134" y="207"/>
                  </a:cubicBezTo>
                  <a:cubicBezTo>
                    <a:pt x="1" y="607"/>
                    <a:pt x="201" y="874"/>
                    <a:pt x="468" y="1040"/>
                  </a:cubicBezTo>
                  <a:cubicBezTo>
                    <a:pt x="635" y="1141"/>
                    <a:pt x="868" y="1174"/>
                    <a:pt x="935" y="1274"/>
                  </a:cubicBezTo>
                  <a:cubicBezTo>
                    <a:pt x="1402" y="2008"/>
                    <a:pt x="2202" y="2108"/>
                    <a:pt x="2936" y="2275"/>
                  </a:cubicBezTo>
                  <a:cubicBezTo>
                    <a:pt x="3470" y="2408"/>
                    <a:pt x="4004" y="2608"/>
                    <a:pt x="4504" y="2808"/>
                  </a:cubicBezTo>
                  <a:cubicBezTo>
                    <a:pt x="5319" y="3114"/>
                    <a:pt x="6154" y="3245"/>
                    <a:pt x="7009" y="3245"/>
                  </a:cubicBezTo>
                  <a:cubicBezTo>
                    <a:pt x="7273" y="3245"/>
                    <a:pt x="7539" y="3232"/>
                    <a:pt x="7806" y="3209"/>
                  </a:cubicBezTo>
                  <a:cubicBezTo>
                    <a:pt x="8207" y="3175"/>
                    <a:pt x="8473" y="3009"/>
                    <a:pt x="8540" y="2575"/>
                  </a:cubicBezTo>
                  <a:cubicBezTo>
                    <a:pt x="8607" y="2108"/>
                    <a:pt x="8340" y="1841"/>
                    <a:pt x="8006" y="1641"/>
                  </a:cubicBezTo>
                  <a:cubicBezTo>
                    <a:pt x="7906" y="1541"/>
                    <a:pt x="7740" y="1574"/>
                    <a:pt x="7573" y="1541"/>
                  </a:cubicBezTo>
                  <a:cubicBezTo>
                    <a:pt x="5772" y="1074"/>
                    <a:pt x="3937" y="607"/>
                    <a:pt x="2102" y="173"/>
                  </a:cubicBezTo>
                  <a:cubicBezTo>
                    <a:pt x="1737" y="82"/>
                    <a:pt x="1371" y="0"/>
                    <a:pt x="10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5571782" y="2220082"/>
              <a:ext cx="129901" cy="28932"/>
            </a:xfrm>
            <a:custGeom>
              <a:avLst/>
              <a:gdLst/>
              <a:ahLst/>
              <a:cxnLst/>
              <a:rect l="l" t="t" r="r" b="b"/>
              <a:pathLst>
                <a:path w="8607" h="1917" extrusionOk="0">
                  <a:moveTo>
                    <a:pt x="2169" y="1"/>
                  </a:moveTo>
                  <a:cubicBezTo>
                    <a:pt x="1869" y="1"/>
                    <a:pt x="1535" y="101"/>
                    <a:pt x="1235" y="234"/>
                  </a:cubicBezTo>
                  <a:cubicBezTo>
                    <a:pt x="901" y="368"/>
                    <a:pt x="568" y="601"/>
                    <a:pt x="301" y="835"/>
                  </a:cubicBezTo>
                  <a:cubicBezTo>
                    <a:pt x="1" y="1135"/>
                    <a:pt x="67" y="1535"/>
                    <a:pt x="434" y="1735"/>
                  </a:cubicBezTo>
                  <a:cubicBezTo>
                    <a:pt x="635" y="1869"/>
                    <a:pt x="935" y="1869"/>
                    <a:pt x="1168" y="1902"/>
                  </a:cubicBezTo>
                  <a:cubicBezTo>
                    <a:pt x="1257" y="1913"/>
                    <a:pt x="1346" y="1917"/>
                    <a:pt x="1435" y="1917"/>
                  </a:cubicBezTo>
                  <a:cubicBezTo>
                    <a:pt x="1613" y="1917"/>
                    <a:pt x="1791" y="1902"/>
                    <a:pt x="1969" y="1902"/>
                  </a:cubicBezTo>
                  <a:cubicBezTo>
                    <a:pt x="2736" y="1869"/>
                    <a:pt x="3503" y="1835"/>
                    <a:pt x="4270" y="1802"/>
                  </a:cubicBezTo>
                  <a:cubicBezTo>
                    <a:pt x="5305" y="1735"/>
                    <a:pt x="6339" y="1669"/>
                    <a:pt x="7339" y="1569"/>
                  </a:cubicBezTo>
                  <a:cubicBezTo>
                    <a:pt x="7740" y="1535"/>
                    <a:pt x="8140" y="1469"/>
                    <a:pt x="8574" y="1368"/>
                  </a:cubicBezTo>
                  <a:cubicBezTo>
                    <a:pt x="8607" y="368"/>
                    <a:pt x="8440" y="68"/>
                    <a:pt x="7573" y="34"/>
                  </a:cubicBezTo>
                  <a:cubicBezTo>
                    <a:pt x="5772" y="1"/>
                    <a:pt x="3970" y="1"/>
                    <a:pt x="21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3765006" y="3352675"/>
              <a:ext cx="91144" cy="73531"/>
            </a:xfrm>
            <a:custGeom>
              <a:avLst/>
              <a:gdLst/>
              <a:ahLst/>
              <a:cxnLst/>
              <a:rect l="l" t="t" r="r" b="b"/>
              <a:pathLst>
                <a:path w="6039" h="4872" extrusionOk="0">
                  <a:moveTo>
                    <a:pt x="5241" y="0"/>
                  </a:moveTo>
                  <a:cubicBezTo>
                    <a:pt x="5194" y="0"/>
                    <a:pt x="5148" y="3"/>
                    <a:pt x="5105" y="9"/>
                  </a:cubicBezTo>
                  <a:cubicBezTo>
                    <a:pt x="4871" y="9"/>
                    <a:pt x="4604" y="175"/>
                    <a:pt x="4404" y="342"/>
                  </a:cubicBezTo>
                  <a:cubicBezTo>
                    <a:pt x="3137" y="1276"/>
                    <a:pt x="1902" y="2210"/>
                    <a:pt x="668" y="3211"/>
                  </a:cubicBezTo>
                  <a:cubicBezTo>
                    <a:pt x="401" y="3411"/>
                    <a:pt x="201" y="3711"/>
                    <a:pt x="1" y="3945"/>
                  </a:cubicBezTo>
                  <a:cubicBezTo>
                    <a:pt x="286" y="4582"/>
                    <a:pt x="557" y="4871"/>
                    <a:pt x="947" y="4871"/>
                  </a:cubicBezTo>
                  <a:cubicBezTo>
                    <a:pt x="1150" y="4871"/>
                    <a:pt x="1384" y="4793"/>
                    <a:pt x="1669" y="4645"/>
                  </a:cubicBezTo>
                  <a:cubicBezTo>
                    <a:pt x="1836" y="4545"/>
                    <a:pt x="2002" y="4445"/>
                    <a:pt x="2169" y="4312"/>
                  </a:cubicBezTo>
                  <a:cubicBezTo>
                    <a:pt x="3270" y="3444"/>
                    <a:pt x="4371" y="2610"/>
                    <a:pt x="5438" y="1710"/>
                  </a:cubicBezTo>
                  <a:cubicBezTo>
                    <a:pt x="5672" y="1543"/>
                    <a:pt x="5905" y="1310"/>
                    <a:pt x="5972" y="1043"/>
                  </a:cubicBezTo>
                  <a:cubicBezTo>
                    <a:pt x="6039" y="809"/>
                    <a:pt x="6039" y="409"/>
                    <a:pt x="5872" y="242"/>
                  </a:cubicBezTo>
                  <a:cubicBezTo>
                    <a:pt x="5760" y="74"/>
                    <a:pt x="5484" y="0"/>
                    <a:pt x="52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3570699" y="2784733"/>
              <a:ext cx="96169" cy="80715"/>
            </a:xfrm>
            <a:custGeom>
              <a:avLst/>
              <a:gdLst/>
              <a:ahLst/>
              <a:cxnLst/>
              <a:rect l="l" t="t" r="r" b="b"/>
              <a:pathLst>
                <a:path w="6372" h="5348" extrusionOk="0">
                  <a:moveTo>
                    <a:pt x="5370" y="1"/>
                  </a:moveTo>
                  <a:cubicBezTo>
                    <a:pt x="5134" y="1"/>
                    <a:pt x="4894" y="134"/>
                    <a:pt x="4603" y="381"/>
                  </a:cubicBezTo>
                  <a:cubicBezTo>
                    <a:pt x="4236" y="681"/>
                    <a:pt x="3870" y="981"/>
                    <a:pt x="3503" y="1281"/>
                  </a:cubicBezTo>
                  <a:cubicBezTo>
                    <a:pt x="2569" y="2082"/>
                    <a:pt x="1668" y="2849"/>
                    <a:pt x="767" y="3650"/>
                  </a:cubicBezTo>
                  <a:cubicBezTo>
                    <a:pt x="500" y="3883"/>
                    <a:pt x="334" y="4150"/>
                    <a:pt x="200" y="4450"/>
                  </a:cubicBezTo>
                  <a:cubicBezTo>
                    <a:pt x="33" y="4717"/>
                    <a:pt x="0" y="5084"/>
                    <a:pt x="300" y="5251"/>
                  </a:cubicBezTo>
                  <a:cubicBezTo>
                    <a:pt x="392" y="5324"/>
                    <a:pt x="536" y="5347"/>
                    <a:pt x="685" y="5347"/>
                  </a:cubicBezTo>
                  <a:cubicBezTo>
                    <a:pt x="805" y="5347"/>
                    <a:pt x="930" y="5332"/>
                    <a:pt x="1034" y="5317"/>
                  </a:cubicBezTo>
                  <a:cubicBezTo>
                    <a:pt x="1234" y="5251"/>
                    <a:pt x="1434" y="5084"/>
                    <a:pt x="1601" y="4917"/>
                  </a:cubicBezTo>
                  <a:cubicBezTo>
                    <a:pt x="2902" y="3850"/>
                    <a:pt x="4203" y="2782"/>
                    <a:pt x="5471" y="1681"/>
                  </a:cubicBezTo>
                  <a:cubicBezTo>
                    <a:pt x="5804" y="1381"/>
                    <a:pt x="6071" y="1048"/>
                    <a:pt x="6371" y="714"/>
                  </a:cubicBezTo>
                  <a:cubicBezTo>
                    <a:pt x="5976" y="224"/>
                    <a:pt x="5676" y="1"/>
                    <a:pt x="53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5185161" y="3802581"/>
              <a:ext cx="69486" cy="63781"/>
            </a:xfrm>
            <a:custGeom>
              <a:avLst/>
              <a:gdLst/>
              <a:ahLst/>
              <a:cxnLst/>
              <a:rect l="l" t="t" r="r" b="b"/>
              <a:pathLst>
                <a:path w="4604" h="4226" extrusionOk="0">
                  <a:moveTo>
                    <a:pt x="1026" y="0"/>
                  </a:moveTo>
                  <a:cubicBezTo>
                    <a:pt x="706" y="0"/>
                    <a:pt x="373" y="147"/>
                    <a:pt x="0" y="519"/>
                  </a:cubicBezTo>
                  <a:cubicBezTo>
                    <a:pt x="167" y="1120"/>
                    <a:pt x="534" y="1587"/>
                    <a:pt x="1001" y="1987"/>
                  </a:cubicBezTo>
                  <a:cubicBezTo>
                    <a:pt x="1468" y="2387"/>
                    <a:pt x="1935" y="2788"/>
                    <a:pt x="2402" y="3188"/>
                  </a:cubicBezTo>
                  <a:cubicBezTo>
                    <a:pt x="2769" y="3521"/>
                    <a:pt x="3069" y="3855"/>
                    <a:pt x="3470" y="4088"/>
                  </a:cubicBezTo>
                  <a:cubicBezTo>
                    <a:pt x="3621" y="4182"/>
                    <a:pt x="3752" y="4226"/>
                    <a:pt x="3868" y="4226"/>
                  </a:cubicBezTo>
                  <a:cubicBezTo>
                    <a:pt x="4085" y="4226"/>
                    <a:pt x="4252" y="4071"/>
                    <a:pt x="4404" y="3788"/>
                  </a:cubicBezTo>
                  <a:cubicBezTo>
                    <a:pt x="4604" y="3488"/>
                    <a:pt x="4537" y="3188"/>
                    <a:pt x="4404" y="2888"/>
                  </a:cubicBezTo>
                  <a:cubicBezTo>
                    <a:pt x="3903" y="1854"/>
                    <a:pt x="3103" y="1153"/>
                    <a:pt x="2202" y="519"/>
                  </a:cubicBezTo>
                  <a:cubicBezTo>
                    <a:pt x="1796" y="224"/>
                    <a:pt x="1421" y="0"/>
                    <a:pt x="10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4093751" y="3898008"/>
              <a:ext cx="51360" cy="68958"/>
            </a:xfrm>
            <a:custGeom>
              <a:avLst/>
              <a:gdLst/>
              <a:ahLst/>
              <a:cxnLst/>
              <a:rect l="l" t="t" r="r" b="b"/>
              <a:pathLst>
                <a:path w="3403" h="4569" extrusionOk="0">
                  <a:moveTo>
                    <a:pt x="2469" y="0"/>
                  </a:moveTo>
                  <a:cubicBezTo>
                    <a:pt x="2302" y="101"/>
                    <a:pt x="1902" y="267"/>
                    <a:pt x="1701" y="534"/>
                  </a:cubicBezTo>
                  <a:cubicBezTo>
                    <a:pt x="1234" y="1235"/>
                    <a:pt x="801" y="1969"/>
                    <a:pt x="400" y="2736"/>
                  </a:cubicBezTo>
                  <a:cubicBezTo>
                    <a:pt x="234" y="3036"/>
                    <a:pt x="134" y="3370"/>
                    <a:pt x="67" y="3703"/>
                  </a:cubicBezTo>
                  <a:cubicBezTo>
                    <a:pt x="0" y="4003"/>
                    <a:pt x="34" y="4337"/>
                    <a:pt x="367" y="4470"/>
                  </a:cubicBezTo>
                  <a:cubicBezTo>
                    <a:pt x="514" y="4529"/>
                    <a:pt x="667" y="4568"/>
                    <a:pt x="816" y="4568"/>
                  </a:cubicBezTo>
                  <a:cubicBezTo>
                    <a:pt x="1004" y="4568"/>
                    <a:pt x="1185" y="4505"/>
                    <a:pt x="1334" y="4337"/>
                  </a:cubicBezTo>
                  <a:cubicBezTo>
                    <a:pt x="1468" y="4203"/>
                    <a:pt x="1568" y="4070"/>
                    <a:pt x="1668" y="3903"/>
                  </a:cubicBezTo>
                  <a:cubicBezTo>
                    <a:pt x="2102" y="3136"/>
                    <a:pt x="2569" y="2402"/>
                    <a:pt x="3002" y="1635"/>
                  </a:cubicBezTo>
                  <a:cubicBezTo>
                    <a:pt x="3169" y="1335"/>
                    <a:pt x="3269" y="1035"/>
                    <a:pt x="3336" y="734"/>
                  </a:cubicBezTo>
                  <a:cubicBezTo>
                    <a:pt x="3403" y="267"/>
                    <a:pt x="3136" y="0"/>
                    <a:pt x="24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5412700" y="2364573"/>
              <a:ext cx="32238" cy="26729"/>
            </a:xfrm>
            <a:custGeom>
              <a:avLst/>
              <a:gdLst/>
              <a:ahLst/>
              <a:cxnLst/>
              <a:rect l="l" t="t" r="r" b="b"/>
              <a:pathLst>
                <a:path w="2136" h="1771" extrusionOk="0">
                  <a:moveTo>
                    <a:pt x="1068" y="0"/>
                  </a:moveTo>
                  <a:cubicBezTo>
                    <a:pt x="468" y="0"/>
                    <a:pt x="1" y="334"/>
                    <a:pt x="1" y="734"/>
                  </a:cubicBezTo>
                  <a:cubicBezTo>
                    <a:pt x="1" y="1201"/>
                    <a:pt x="601" y="1735"/>
                    <a:pt x="1135" y="1768"/>
                  </a:cubicBezTo>
                  <a:cubicBezTo>
                    <a:pt x="1161" y="1770"/>
                    <a:pt x="1187" y="1771"/>
                    <a:pt x="1212" y="1771"/>
                  </a:cubicBezTo>
                  <a:cubicBezTo>
                    <a:pt x="1738" y="1771"/>
                    <a:pt x="2104" y="1447"/>
                    <a:pt x="2136" y="1001"/>
                  </a:cubicBezTo>
                  <a:cubicBezTo>
                    <a:pt x="2136" y="534"/>
                    <a:pt x="1569" y="0"/>
                    <a:pt x="10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3844555" y="2207103"/>
              <a:ext cx="30728" cy="31634"/>
            </a:xfrm>
            <a:custGeom>
              <a:avLst/>
              <a:gdLst/>
              <a:ahLst/>
              <a:cxnLst/>
              <a:rect l="l" t="t" r="r" b="b"/>
              <a:pathLst>
                <a:path w="2036" h="2096" extrusionOk="0">
                  <a:moveTo>
                    <a:pt x="1545" y="1"/>
                  </a:moveTo>
                  <a:cubicBezTo>
                    <a:pt x="1353" y="1"/>
                    <a:pt x="1123" y="63"/>
                    <a:pt x="1001" y="160"/>
                  </a:cubicBezTo>
                  <a:cubicBezTo>
                    <a:pt x="701" y="427"/>
                    <a:pt x="501" y="794"/>
                    <a:pt x="301" y="1161"/>
                  </a:cubicBezTo>
                  <a:cubicBezTo>
                    <a:pt x="0" y="1695"/>
                    <a:pt x="267" y="2095"/>
                    <a:pt x="1034" y="2095"/>
                  </a:cubicBezTo>
                  <a:cubicBezTo>
                    <a:pt x="1135" y="1995"/>
                    <a:pt x="1401" y="1862"/>
                    <a:pt x="1568" y="1628"/>
                  </a:cubicBezTo>
                  <a:cubicBezTo>
                    <a:pt x="1735" y="1361"/>
                    <a:pt x="1802" y="1028"/>
                    <a:pt x="1902" y="727"/>
                  </a:cubicBezTo>
                  <a:cubicBezTo>
                    <a:pt x="2035" y="427"/>
                    <a:pt x="2002" y="127"/>
                    <a:pt x="1735" y="27"/>
                  </a:cubicBezTo>
                  <a:cubicBezTo>
                    <a:pt x="1681" y="9"/>
                    <a:pt x="1616" y="1"/>
                    <a:pt x="15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5060819" y="3364884"/>
              <a:ext cx="31724" cy="23016"/>
            </a:xfrm>
            <a:custGeom>
              <a:avLst/>
              <a:gdLst/>
              <a:ahLst/>
              <a:cxnLst/>
              <a:rect l="l" t="t" r="r" b="b"/>
              <a:pathLst>
                <a:path w="2102" h="1525" extrusionOk="0">
                  <a:moveTo>
                    <a:pt x="801" y="0"/>
                  </a:moveTo>
                  <a:cubicBezTo>
                    <a:pt x="401" y="0"/>
                    <a:pt x="34" y="100"/>
                    <a:pt x="0" y="501"/>
                  </a:cubicBezTo>
                  <a:cubicBezTo>
                    <a:pt x="0" y="767"/>
                    <a:pt x="234" y="1134"/>
                    <a:pt x="434" y="1268"/>
                  </a:cubicBezTo>
                  <a:cubicBezTo>
                    <a:pt x="710" y="1425"/>
                    <a:pt x="1009" y="1525"/>
                    <a:pt x="1311" y="1525"/>
                  </a:cubicBezTo>
                  <a:cubicBezTo>
                    <a:pt x="1520" y="1525"/>
                    <a:pt x="1730" y="1477"/>
                    <a:pt x="1935" y="1368"/>
                  </a:cubicBezTo>
                  <a:cubicBezTo>
                    <a:pt x="2102" y="501"/>
                    <a:pt x="1701" y="0"/>
                    <a:pt x="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5282322" y="2906360"/>
              <a:ext cx="28208" cy="23076"/>
            </a:xfrm>
            <a:custGeom>
              <a:avLst/>
              <a:gdLst/>
              <a:ahLst/>
              <a:cxnLst/>
              <a:rect l="l" t="t" r="r" b="b"/>
              <a:pathLst>
                <a:path w="1869" h="1529" extrusionOk="0">
                  <a:moveTo>
                    <a:pt x="961" y="1"/>
                  </a:moveTo>
                  <a:cubicBezTo>
                    <a:pt x="604" y="1"/>
                    <a:pt x="337" y="293"/>
                    <a:pt x="0" y="928"/>
                  </a:cubicBezTo>
                  <a:cubicBezTo>
                    <a:pt x="134" y="1128"/>
                    <a:pt x="301" y="1328"/>
                    <a:pt x="401" y="1528"/>
                  </a:cubicBezTo>
                  <a:cubicBezTo>
                    <a:pt x="1368" y="1395"/>
                    <a:pt x="1368" y="1395"/>
                    <a:pt x="1868" y="394"/>
                  </a:cubicBezTo>
                  <a:cubicBezTo>
                    <a:pt x="1490" y="137"/>
                    <a:pt x="1204" y="1"/>
                    <a:pt x="9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4295121" y="1569996"/>
              <a:ext cx="17628" cy="7939"/>
            </a:xfrm>
            <a:custGeom>
              <a:avLst/>
              <a:gdLst/>
              <a:ahLst/>
              <a:cxnLst/>
              <a:rect l="l" t="t" r="r" b="b"/>
              <a:pathLst>
                <a:path w="1168" h="526" extrusionOk="0">
                  <a:moveTo>
                    <a:pt x="722" y="0"/>
                  </a:moveTo>
                  <a:cubicBezTo>
                    <a:pt x="494" y="0"/>
                    <a:pt x="266" y="123"/>
                    <a:pt x="0" y="245"/>
                  </a:cubicBezTo>
                  <a:cubicBezTo>
                    <a:pt x="235" y="433"/>
                    <a:pt x="434" y="526"/>
                    <a:pt x="612" y="526"/>
                  </a:cubicBezTo>
                  <a:cubicBezTo>
                    <a:pt x="814" y="526"/>
                    <a:pt x="991" y="408"/>
                    <a:pt x="1168" y="178"/>
                  </a:cubicBezTo>
                  <a:cubicBezTo>
                    <a:pt x="1012" y="49"/>
                    <a:pt x="867" y="0"/>
                    <a:pt x="7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3672886" y="1560458"/>
              <a:ext cx="1835565" cy="3091487"/>
            </a:xfrm>
            <a:custGeom>
              <a:avLst/>
              <a:gdLst/>
              <a:ahLst/>
              <a:cxnLst/>
              <a:rect l="l" t="t" r="r" b="b"/>
              <a:pathLst>
                <a:path w="121621" h="204836" extrusionOk="0">
                  <a:moveTo>
                    <a:pt x="80851" y="155834"/>
                  </a:moveTo>
                  <a:cubicBezTo>
                    <a:pt x="81583" y="155834"/>
                    <a:pt x="82179" y="156104"/>
                    <a:pt x="82726" y="156622"/>
                  </a:cubicBezTo>
                  <a:cubicBezTo>
                    <a:pt x="83794" y="157556"/>
                    <a:pt x="84161" y="158824"/>
                    <a:pt x="84294" y="160191"/>
                  </a:cubicBezTo>
                  <a:cubicBezTo>
                    <a:pt x="84361" y="161125"/>
                    <a:pt x="83961" y="161826"/>
                    <a:pt x="83060" y="162126"/>
                  </a:cubicBezTo>
                  <a:cubicBezTo>
                    <a:pt x="81992" y="162460"/>
                    <a:pt x="80858" y="162760"/>
                    <a:pt x="79724" y="162860"/>
                  </a:cubicBezTo>
                  <a:cubicBezTo>
                    <a:pt x="77990" y="162993"/>
                    <a:pt x="76288" y="162960"/>
                    <a:pt x="74554" y="162993"/>
                  </a:cubicBezTo>
                  <a:lnTo>
                    <a:pt x="74554" y="163060"/>
                  </a:lnTo>
                  <a:cubicBezTo>
                    <a:pt x="72652" y="162960"/>
                    <a:pt x="70718" y="162893"/>
                    <a:pt x="68816" y="162760"/>
                  </a:cubicBezTo>
                  <a:cubicBezTo>
                    <a:pt x="65781" y="162526"/>
                    <a:pt x="62745" y="162259"/>
                    <a:pt x="59710" y="161993"/>
                  </a:cubicBezTo>
                  <a:cubicBezTo>
                    <a:pt x="56274" y="161626"/>
                    <a:pt x="52838" y="161292"/>
                    <a:pt x="49403" y="160858"/>
                  </a:cubicBezTo>
                  <a:cubicBezTo>
                    <a:pt x="48235" y="160692"/>
                    <a:pt x="47101" y="160258"/>
                    <a:pt x="45933" y="160091"/>
                  </a:cubicBezTo>
                  <a:cubicBezTo>
                    <a:pt x="44799" y="159924"/>
                    <a:pt x="43698" y="159557"/>
                    <a:pt x="42631" y="159191"/>
                  </a:cubicBezTo>
                  <a:cubicBezTo>
                    <a:pt x="42197" y="159024"/>
                    <a:pt x="41897" y="158790"/>
                    <a:pt x="41730" y="158390"/>
                  </a:cubicBezTo>
                  <a:cubicBezTo>
                    <a:pt x="41330" y="157456"/>
                    <a:pt x="41730" y="156622"/>
                    <a:pt x="42698" y="156288"/>
                  </a:cubicBezTo>
                  <a:cubicBezTo>
                    <a:pt x="43183" y="156127"/>
                    <a:pt x="43655" y="156039"/>
                    <a:pt x="44138" y="156039"/>
                  </a:cubicBezTo>
                  <a:cubicBezTo>
                    <a:pt x="44452" y="156039"/>
                    <a:pt x="44771" y="156076"/>
                    <a:pt x="45099" y="156155"/>
                  </a:cubicBezTo>
                  <a:cubicBezTo>
                    <a:pt x="46119" y="156384"/>
                    <a:pt x="47152" y="156470"/>
                    <a:pt x="48181" y="156470"/>
                  </a:cubicBezTo>
                  <a:cubicBezTo>
                    <a:pt x="48802" y="156470"/>
                    <a:pt x="49421" y="156439"/>
                    <a:pt x="50036" y="156389"/>
                  </a:cubicBezTo>
                  <a:cubicBezTo>
                    <a:pt x="51537" y="156288"/>
                    <a:pt x="53005" y="156288"/>
                    <a:pt x="54473" y="156255"/>
                  </a:cubicBezTo>
                  <a:cubicBezTo>
                    <a:pt x="58342" y="156222"/>
                    <a:pt x="62178" y="156222"/>
                    <a:pt x="66014" y="156188"/>
                  </a:cubicBezTo>
                  <a:cubicBezTo>
                    <a:pt x="69617" y="156155"/>
                    <a:pt x="73253" y="156155"/>
                    <a:pt x="76855" y="156088"/>
                  </a:cubicBezTo>
                  <a:cubicBezTo>
                    <a:pt x="78056" y="156088"/>
                    <a:pt x="79291" y="156022"/>
                    <a:pt x="80491" y="155855"/>
                  </a:cubicBezTo>
                  <a:cubicBezTo>
                    <a:pt x="80615" y="155841"/>
                    <a:pt x="80735" y="155834"/>
                    <a:pt x="80851" y="155834"/>
                  </a:cubicBezTo>
                  <a:close/>
                  <a:moveTo>
                    <a:pt x="42965" y="160725"/>
                  </a:moveTo>
                  <a:cubicBezTo>
                    <a:pt x="44833" y="161025"/>
                    <a:pt x="46701" y="161359"/>
                    <a:pt x="48569" y="161659"/>
                  </a:cubicBezTo>
                  <a:cubicBezTo>
                    <a:pt x="50603" y="161959"/>
                    <a:pt x="52605" y="162226"/>
                    <a:pt x="54640" y="162460"/>
                  </a:cubicBezTo>
                  <a:cubicBezTo>
                    <a:pt x="57275" y="162760"/>
                    <a:pt x="59910" y="163060"/>
                    <a:pt x="62579" y="163293"/>
                  </a:cubicBezTo>
                  <a:cubicBezTo>
                    <a:pt x="66048" y="163594"/>
                    <a:pt x="69517" y="163861"/>
                    <a:pt x="73019" y="164094"/>
                  </a:cubicBezTo>
                  <a:cubicBezTo>
                    <a:pt x="75221" y="164227"/>
                    <a:pt x="77423" y="164194"/>
                    <a:pt x="79657" y="164261"/>
                  </a:cubicBezTo>
                  <a:cubicBezTo>
                    <a:pt x="79991" y="164261"/>
                    <a:pt x="80358" y="164294"/>
                    <a:pt x="80692" y="164328"/>
                  </a:cubicBezTo>
                  <a:cubicBezTo>
                    <a:pt x="80825" y="164961"/>
                    <a:pt x="80992" y="165562"/>
                    <a:pt x="81058" y="166196"/>
                  </a:cubicBezTo>
                  <a:cubicBezTo>
                    <a:pt x="81125" y="166462"/>
                    <a:pt x="81125" y="166796"/>
                    <a:pt x="80992" y="167063"/>
                  </a:cubicBezTo>
                  <a:cubicBezTo>
                    <a:pt x="80517" y="168265"/>
                    <a:pt x="79382" y="169408"/>
                    <a:pt x="77785" y="169408"/>
                  </a:cubicBezTo>
                  <a:cubicBezTo>
                    <a:pt x="77699" y="169408"/>
                    <a:pt x="77611" y="169405"/>
                    <a:pt x="77523" y="169398"/>
                  </a:cubicBezTo>
                  <a:cubicBezTo>
                    <a:pt x="75655" y="169198"/>
                    <a:pt x="73753" y="169198"/>
                    <a:pt x="71852" y="169098"/>
                  </a:cubicBezTo>
                  <a:cubicBezTo>
                    <a:pt x="71418" y="169064"/>
                    <a:pt x="70985" y="168931"/>
                    <a:pt x="70551" y="168897"/>
                  </a:cubicBezTo>
                  <a:cubicBezTo>
                    <a:pt x="69283" y="168731"/>
                    <a:pt x="68049" y="168564"/>
                    <a:pt x="66782" y="168397"/>
                  </a:cubicBezTo>
                  <a:cubicBezTo>
                    <a:pt x="65581" y="168230"/>
                    <a:pt x="64380" y="168030"/>
                    <a:pt x="63179" y="167863"/>
                  </a:cubicBezTo>
                  <a:cubicBezTo>
                    <a:pt x="61344" y="167630"/>
                    <a:pt x="59510" y="167396"/>
                    <a:pt x="57675" y="167130"/>
                  </a:cubicBezTo>
                  <a:cubicBezTo>
                    <a:pt x="56374" y="166963"/>
                    <a:pt x="55107" y="166696"/>
                    <a:pt x="53806" y="166529"/>
                  </a:cubicBezTo>
                  <a:cubicBezTo>
                    <a:pt x="51037" y="166162"/>
                    <a:pt x="48235" y="165862"/>
                    <a:pt x="45466" y="165528"/>
                  </a:cubicBezTo>
                  <a:cubicBezTo>
                    <a:pt x="44466" y="165428"/>
                    <a:pt x="43465" y="165295"/>
                    <a:pt x="42464" y="165161"/>
                  </a:cubicBezTo>
                  <a:cubicBezTo>
                    <a:pt x="41830" y="165095"/>
                    <a:pt x="41697" y="164961"/>
                    <a:pt x="41664" y="164328"/>
                  </a:cubicBezTo>
                  <a:cubicBezTo>
                    <a:pt x="41664" y="163961"/>
                    <a:pt x="41630" y="163560"/>
                    <a:pt x="41664" y="163193"/>
                  </a:cubicBezTo>
                  <a:cubicBezTo>
                    <a:pt x="41697" y="162193"/>
                    <a:pt x="42097" y="161359"/>
                    <a:pt x="42965" y="160725"/>
                  </a:cubicBezTo>
                  <a:close/>
                  <a:moveTo>
                    <a:pt x="47022" y="166816"/>
                  </a:moveTo>
                  <a:cubicBezTo>
                    <a:pt x="47073" y="166816"/>
                    <a:pt x="47123" y="166820"/>
                    <a:pt x="47168" y="166829"/>
                  </a:cubicBezTo>
                  <a:cubicBezTo>
                    <a:pt x="50036" y="167230"/>
                    <a:pt x="52905" y="167597"/>
                    <a:pt x="55774" y="168030"/>
                  </a:cubicBezTo>
                  <a:cubicBezTo>
                    <a:pt x="59243" y="168564"/>
                    <a:pt x="62679" y="169131"/>
                    <a:pt x="66114" y="169665"/>
                  </a:cubicBezTo>
                  <a:cubicBezTo>
                    <a:pt x="67048" y="169831"/>
                    <a:pt x="67982" y="169865"/>
                    <a:pt x="68950" y="169965"/>
                  </a:cubicBezTo>
                  <a:cubicBezTo>
                    <a:pt x="70451" y="170132"/>
                    <a:pt x="71985" y="170365"/>
                    <a:pt x="73520" y="170565"/>
                  </a:cubicBezTo>
                  <a:cubicBezTo>
                    <a:pt x="74687" y="170732"/>
                    <a:pt x="75921" y="170799"/>
                    <a:pt x="77089" y="171032"/>
                  </a:cubicBezTo>
                  <a:cubicBezTo>
                    <a:pt x="78390" y="171266"/>
                    <a:pt x="79691" y="171599"/>
                    <a:pt x="80992" y="171933"/>
                  </a:cubicBezTo>
                  <a:cubicBezTo>
                    <a:pt x="81692" y="172133"/>
                    <a:pt x="82126" y="172734"/>
                    <a:pt x="82626" y="173234"/>
                  </a:cubicBezTo>
                  <a:cubicBezTo>
                    <a:pt x="83160" y="173734"/>
                    <a:pt x="83327" y="174335"/>
                    <a:pt x="83427" y="175035"/>
                  </a:cubicBezTo>
                  <a:cubicBezTo>
                    <a:pt x="83594" y="176036"/>
                    <a:pt x="83293" y="176803"/>
                    <a:pt x="82593" y="177404"/>
                  </a:cubicBezTo>
                  <a:cubicBezTo>
                    <a:pt x="82293" y="177670"/>
                    <a:pt x="81892" y="177837"/>
                    <a:pt x="81492" y="177971"/>
                  </a:cubicBezTo>
                  <a:cubicBezTo>
                    <a:pt x="81058" y="178071"/>
                    <a:pt x="80558" y="178104"/>
                    <a:pt x="80091" y="178137"/>
                  </a:cubicBezTo>
                  <a:cubicBezTo>
                    <a:pt x="79391" y="178204"/>
                    <a:pt x="78690" y="178237"/>
                    <a:pt x="77990" y="178304"/>
                  </a:cubicBezTo>
                  <a:cubicBezTo>
                    <a:pt x="77990" y="178304"/>
                    <a:pt x="77990" y="178304"/>
                    <a:pt x="77956" y="178338"/>
                  </a:cubicBezTo>
                  <a:cubicBezTo>
                    <a:pt x="76889" y="178338"/>
                    <a:pt x="75807" y="178308"/>
                    <a:pt x="74719" y="178308"/>
                  </a:cubicBezTo>
                  <a:cubicBezTo>
                    <a:pt x="74176" y="178308"/>
                    <a:pt x="73631" y="178315"/>
                    <a:pt x="73086" y="178338"/>
                  </a:cubicBezTo>
                  <a:cubicBezTo>
                    <a:pt x="72768" y="178348"/>
                    <a:pt x="72450" y="178353"/>
                    <a:pt x="72134" y="178353"/>
                  </a:cubicBezTo>
                  <a:cubicBezTo>
                    <a:pt x="69461" y="178353"/>
                    <a:pt x="66834" y="177998"/>
                    <a:pt x="64180" y="177670"/>
                  </a:cubicBezTo>
                  <a:cubicBezTo>
                    <a:pt x="59343" y="177103"/>
                    <a:pt x="54673" y="175802"/>
                    <a:pt x="50003" y="174568"/>
                  </a:cubicBezTo>
                  <a:cubicBezTo>
                    <a:pt x="48035" y="174034"/>
                    <a:pt x="46033" y="173634"/>
                    <a:pt x="44032" y="173201"/>
                  </a:cubicBezTo>
                  <a:cubicBezTo>
                    <a:pt x="43198" y="173000"/>
                    <a:pt x="42631" y="172467"/>
                    <a:pt x="42064" y="171933"/>
                  </a:cubicBezTo>
                  <a:cubicBezTo>
                    <a:pt x="41764" y="171633"/>
                    <a:pt x="41697" y="171266"/>
                    <a:pt x="41764" y="170866"/>
                  </a:cubicBezTo>
                  <a:cubicBezTo>
                    <a:pt x="41931" y="169665"/>
                    <a:pt x="42598" y="168864"/>
                    <a:pt x="43665" y="168364"/>
                  </a:cubicBezTo>
                  <a:cubicBezTo>
                    <a:pt x="44632" y="167863"/>
                    <a:pt x="45600" y="167363"/>
                    <a:pt x="46601" y="166896"/>
                  </a:cubicBezTo>
                  <a:cubicBezTo>
                    <a:pt x="46723" y="166847"/>
                    <a:pt x="46880" y="166816"/>
                    <a:pt x="47022" y="166816"/>
                  </a:cubicBezTo>
                  <a:close/>
                  <a:moveTo>
                    <a:pt x="47932" y="175628"/>
                  </a:moveTo>
                  <a:cubicBezTo>
                    <a:pt x="48518" y="175628"/>
                    <a:pt x="49094" y="175741"/>
                    <a:pt x="49669" y="175902"/>
                  </a:cubicBezTo>
                  <a:cubicBezTo>
                    <a:pt x="52972" y="176736"/>
                    <a:pt x="56274" y="177570"/>
                    <a:pt x="59576" y="178338"/>
                  </a:cubicBezTo>
                  <a:cubicBezTo>
                    <a:pt x="62412" y="179005"/>
                    <a:pt x="65281" y="179305"/>
                    <a:pt x="68183" y="179538"/>
                  </a:cubicBezTo>
                  <a:cubicBezTo>
                    <a:pt x="70217" y="179672"/>
                    <a:pt x="72252" y="179672"/>
                    <a:pt x="74287" y="179705"/>
                  </a:cubicBezTo>
                  <a:cubicBezTo>
                    <a:pt x="76022" y="179739"/>
                    <a:pt x="77723" y="179739"/>
                    <a:pt x="79424" y="179939"/>
                  </a:cubicBezTo>
                  <a:cubicBezTo>
                    <a:pt x="80725" y="180139"/>
                    <a:pt x="82093" y="180105"/>
                    <a:pt x="83393" y="180172"/>
                  </a:cubicBezTo>
                  <a:cubicBezTo>
                    <a:pt x="83560" y="180172"/>
                    <a:pt x="83694" y="180206"/>
                    <a:pt x="83860" y="180239"/>
                  </a:cubicBezTo>
                  <a:cubicBezTo>
                    <a:pt x="84161" y="181540"/>
                    <a:pt x="83694" y="182574"/>
                    <a:pt x="82826" y="183475"/>
                  </a:cubicBezTo>
                  <a:cubicBezTo>
                    <a:pt x="82626" y="183675"/>
                    <a:pt x="82293" y="183775"/>
                    <a:pt x="82026" y="183841"/>
                  </a:cubicBezTo>
                  <a:cubicBezTo>
                    <a:pt x="79858" y="184308"/>
                    <a:pt x="77689" y="184709"/>
                    <a:pt x="75454" y="184742"/>
                  </a:cubicBezTo>
                  <a:cubicBezTo>
                    <a:pt x="73687" y="184742"/>
                    <a:pt x="71885" y="184842"/>
                    <a:pt x="70117" y="184909"/>
                  </a:cubicBezTo>
                  <a:cubicBezTo>
                    <a:pt x="68216" y="184976"/>
                    <a:pt x="66348" y="185042"/>
                    <a:pt x="64447" y="185076"/>
                  </a:cubicBezTo>
                  <a:cubicBezTo>
                    <a:pt x="63513" y="185087"/>
                    <a:pt x="62575" y="185091"/>
                    <a:pt x="61635" y="185091"/>
                  </a:cubicBezTo>
                  <a:cubicBezTo>
                    <a:pt x="59754" y="185091"/>
                    <a:pt x="57864" y="185076"/>
                    <a:pt x="55974" y="185076"/>
                  </a:cubicBezTo>
                  <a:cubicBezTo>
                    <a:pt x="53305" y="185109"/>
                    <a:pt x="50670" y="185209"/>
                    <a:pt x="48002" y="185209"/>
                  </a:cubicBezTo>
                  <a:cubicBezTo>
                    <a:pt x="46434" y="185176"/>
                    <a:pt x="44866" y="185042"/>
                    <a:pt x="43298" y="184876"/>
                  </a:cubicBezTo>
                  <a:cubicBezTo>
                    <a:pt x="42664" y="184809"/>
                    <a:pt x="42031" y="184475"/>
                    <a:pt x="41263" y="184208"/>
                  </a:cubicBezTo>
                  <a:cubicBezTo>
                    <a:pt x="42442" y="182939"/>
                    <a:pt x="43704" y="182217"/>
                    <a:pt x="45270" y="182217"/>
                  </a:cubicBezTo>
                  <a:cubicBezTo>
                    <a:pt x="45432" y="182217"/>
                    <a:pt x="45598" y="182225"/>
                    <a:pt x="45767" y="182240"/>
                  </a:cubicBezTo>
                  <a:cubicBezTo>
                    <a:pt x="47401" y="182374"/>
                    <a:pt x="49036" y="182541"/>
                    <a:pt x="50703" y="182741"/>
                  </a:cubicBezTo>
                  <a:cubicBezTo>
                    <a:pt x="51904" y="182874"/>
                    <a:pt x="53105" y="183074"/>
                    <a:pt x="54306" y="183241"/>
                  </a:cubicBezTo>
                  <a:cubicBezTo>
                    <a:pt x="54906" y="183308"/>
                    <a:pt x="55540" y="183341"/>
                    <a:pt x="56141" y="183374"/>
                  </a:cubicBezTo>
                  <a:cubicBezTo>
                    <a:pt x="59825" y="183620"/>
                    <a:pt x="63510" y="183843"/>
                    <a:pt x="67176" y="183843"/>
                  </a:cubicBezTo>
                  <a:cubicBezTo>
                    <a:pt x="67990" y="183843"/>
                    <a:pt x="68804" y="183832"/>
                    <a:pt x="69617" y="183808"/>
                  </a:cubicBezTo>
                  <a:cubicBezTo>
                    <a:pt x="71685" y="183741"/>
                    <a:pt x="73720" y="183608"/>
                    <a:pt x="75755" y="183475"/>
                  </a:cubicBezTo>
                  <a:cubicBezTo>
                    <a:pt x="76222" y="183441"/>
                    <a:pt x="76722" y="183308"/>
                    <a:pt x="77256" y="183208"/>
                  </a:cubicBezTo>
                  <a:cubicBezTo>
                    <a:pt x="77089" y="182641"/>
                    <a:pt x="76789" y="182374"/>
                    <a:pt x="76288" y="182374"/>
                  </a:cubicBezTo>
                  <a:cubicBezTo>
                    <a:pt x="75100" y="182348"/>
                    <a:pt x="73912" y="182242"/>
                    <a:pt x="72724" y="182242"/>
                  </a:cubicBezTo>
                  <a:cubicBezTo>
                    <a:pt x="72378" y="182242"/>
                    <a:pt x="72031" y="182251"/>
                    <a:pt x="71685" y="182274"/>
                  </a:cubicBezTo>
                  <a:cubicBezTo>
                    <a:pt x="70162" y="182386"/>
                    <a:pt x="68640" y="182428"/>
                    <a:pt x="67115" y="182428"/>
                  </a:cubicBezTo>
                  <a:cubicBezTo>
                    <a:pt x="65031" y="182428"/>
                    <a:pt x="62943" y="182351"/>
                    <a:pt x="60844" y="182274"/>
                  </a:cubicBezTo>
                  <a:cubicBezTo>
                    <a:pt x="59043" y="182207"/>
                    <a:pt x="57241" y="182107"/>
                    <a:pt x="55440" y="181973"/>
                  </a:cubicBezTo>
                  <a:cubicBezTo>
                    <a:pt x="54439" y="181907"/>
                    <a:pt x="53405" y="181640"/>
                    <a:pt x="52371" y="181540"/>
                  </a:cubicBezTo>
                  <a:cubicBezTo>
                    <a:pt x="50837" y="181406"/>
                    <a:pt x="49269" y="181306"/>
                    <a:pt x="47701" y="181173"/>
                  </a:cubicBezTo>
                  <a:cubicBezTo>
                    <a:pt x="45566" y="180973"/>
                    <a:pt x="43465" y="180439"/>
                    <a:pt x="41363" y="179972"/>
                  </a:cubicBezTo>
                  <a:cubicBezTo>
                    <a:pt x="41397" y="179705"/>
                    <a:pt x="41464" y="179505"/>
                    <a:pt x="41397" y="179338"/>
                  </a:cubicBezTo>
                  <a:cubicBezTo>
                    <a:pt x="41130" y="178504"/>
                    <a:pt x="41330" y="177904"/>
                    <a:pt x="41964" y="177337"/>
                  </a:cubicBezTo>
                  <a:cubicBezTo>
                    <a:pt x="42965" y="176503"/>
                    <a:pt x="44199" y="176269"/>
                    <a:pt x="45400" y="175969"/>
                  </a:cubicBezTo>
                  <a:cubicBezTo>
                    <a:pt x="45967" y="175836"/>
                    <a:pt x="46567" y="175802"/>
                    <a:pt x="47134" y="175702"/>
                  </a:cubicBezTo>
                  <a:cubicBezTo>
                    <a:pt x="47403" y="175651"/>
                    <a:pt x="47668" y="175628"/>
                    <a:pt x="47932" y="175628"/>
                  </a:cubicBezTo>
                  <a:close/>
                  <a:moveTo>
                    <a:pt x="79991" y="185709"/>
                  </a:moveTo>
                  <a:lnTo>
                    <a:pt x="79991" y="185709"/>
                  </a:lnTo>
                  <a:cubicBezTo>
                    <a:pt x="79924" y="186443"/>
                    <a:pt x="79924" y="186443"/>
                    <a:pt x="79090" y="186910"/>
                  </a:cubicBezTo>
                  <a:cubicBezTo>
                    <a:pt x="79024" y="186577"/>
                    <a:pt x="78957" y="186310"/>
                    <a:pt x="78924" y="185976"/>
                  </a:cubicBezTo>
                  <a:cubicBezTo>
                    <a:pt x="79291" y="185876"/>
                    <a:pt x="79624" y="185810"/>
                    <a:pt x="79991" y="185709"/>
                  </a:cubicBezTo>
                  <a:close/>
                  <a:moveTo>
                    <a:pt x="45667" y="186877"/>
                  </a:moveTo>
                  <a:cubicBezTo>
                    <a:pt x="45800" y="187577"/>
                    <a:pt x="45967" y="188245"/>
                    <a:pt x="46134" y="188945"/>
                  </a:cubicBezTo>
                  <a:cubicBezTo>
                    <a:pt x="46067" y="188979"/>
                    <a:pt x="46000" y="189012"/>
                    <a:pt x="45933" y="189045"/>
                  </a:cubicBezTo>
                  <a:cubicBezTo>
                    <a:pt x="45133" y="188378"/>
                    <a:pt x="44299" y="187711"/>
                    <a:pt x="43298" y="186877"/>
                  </a:cubicBezTo>
                  <a:close/>
                  <a:moveTo>
                    <a:pt x="77923" y="186043"/>
                  </a:moveTo>
                  <a:lnTo>
                    <a:pt x="77923" y="186043"/>
                  </a:lnTo>
                  <a:cubicBezTo>
                    <a:pt x="78323" y="187377"/>
                    <a:pt x="78190" y="187878"/>
                    <a:pt x="77156" y="188645"/>
                  </a:cubicBezTo>
                  <a:cubicBezTo>
                    <a:pt x="76589" y="189079"/>
                    <a:pt x="75988" y="189479"/>
                    <a:pt x="75421" y="189879"/>
                  </a:cubicBezTo>
                  <a:cubicBezTo>
                    <a:pt x="75388" y="189913"/>
                    <a:pt x="75321" y="189946"/>
                    <a:pt x="75221" y="189946"/>
                  </a:cubicBezTo>
                  <a:cubicBezTo>
                    <a:pt x="75454" y="188712"/>
                    <a:pt x="75721" y="187477"/>
                    <a:pt x="75988" y="186176"/>
                  </a:cubicBezTo>
                  <a:cubicBezTo>
                    <a:pt x="76655" y="186110"/>
                    <a:pt x="77289" y="186076"/>
                    <a:pt x="77923" y="186043"/>
                  </a:cubicBezTo>
                  <a:close/>
                  <a:moveTo>
                    <a:pt x="47935" y="186643"/>
                  </a:moveTo>
                  <a:cubicBezTo>
                    <a:pt x="49269" y="188578"/>
                    <a:pt x="50570" y="190413"/>
                    <a:pt x="51838" y="192281"/>
                  </a:cubicBezTo>
                  <a:cubicBezTo>
                    <a:pt x="51769" y="192283"/>
                    <a:pt x="51702" y="192284"/>
                    <a:pt x="51635" y="192284"/>
                  </a:cubicBezTo>
                  <a:cubicBezTo>
                    <a:pt x="50762" y="192284"/>
                    <a:pt x="50051" y="192079"/>
                    <a:pt x="49369" y="191614"/>
                  </a:cubicBezTo>
                  <a:cubicBezTo>
                    <a:pt x="48102" y="190780"/>
                    <a:pt x="47034" y="189879"/>
                    <a:pt x="46901" y="188211"/>
                  </a:cubicBezTo>
                  <a:cubicBezTo>
                    <a:pt x="46867" y="187744"/>
                    <a:pt x="46634" y="187311"/>
                    <a:pt x="46500" y="186877"/>
                  </a:cubicBezTo>
                  <a:cubicBezTo>
                    <a:pt x="46500" y="186844"/>
                    <a:pt x="46534" y="186810"/>
                    <a:pt x="46534" y="186744"/>
                  </a:cubicBezTo>
                  <a:cubicBezTo>
                    <a:pt x="47001" y="186710"/>
                    <a:pt x="47501" y="186677"/>
                    <a:pt x="47935" y="186643"/>
                  </a:cubicBezTo>
                  <a:close/>
                  <a:moveTo>
                    <a:pt x="52972" y="186643"/>
                  </a:moveTo>
                  <a:cubicBezTo>
                    <a:pt x="53906" y="188645"/>
                    <a:pt x="54840" y="190680"/>
                    <a:pt x="55807" y="192815"/>
                  </a:cubicBezTo>
                  <a:cubicBezTo>
                    <a:pt x="55570" y="192857"/>
                    <a:pt x="55343" y="192873"/>
                    <a:pt x="55125" y="192873"/>
                  </a:cubicBezTo>
                  <a:cubicBezTo>
                    <a:pt x="54483" y="192873"/>
                    <a:pt x="53911" y="192731"/>
                    <a:pt x="53339" y="192681"/>
                  </a:cubicBezTo>
                  <a:cubicBezTo>
                    <a:pt x="53239" y="192681"/>
                    <a:pt x="53105" y="192514"/>
                    <a:pt x="53005" y="192414"/>
                  </a:cubicBezTo>
                  <a:cubicBezTo>
                    <a:pt x="51671" y="190613"/>
                    <a:pt x="50337" y="188812"/>
                    <a:pt x="49002" y="187010"/>
                  </a:cubicBezTo>
                  <a:cubicBezTo>
                    <a:pt x="48936" y="186910"/>
                    <a:pt x="48936" y="186810"/>
                    <a:pt x="48869" y="186643"/>
                  </a:cubicBezTo>
                  <a:close/>
                  <a:moveTo>
                    <a:pt x="75154" y="186176"/>
                  </a:moveTo>
                  <a:cubicBezTo>
                    <a:pt x="75021" y="186777"/>
                    <a:pt x="74921" y="187311"/>
                    <a:pt x="74787" y="187811"/>
                  </a:cubicBezTo>
                  <a:cubicBezTo>
                    <a:pt x="74554" y="188645"/>
                    <a:pt x="74220" y="189479"/>
                    <a:pt x="73987" y="190346"/>
                  </a:cubicBezTo>
                  <a:cubicBezTo>
                    <a:pt x="73753" y="191180"/>
                    <a:pt x="73253" y="191814"/>
                    <a:pt x="72452" y="192181"/>
                  </a:cubicBezTo>
                  <a:cubicBezTo>
                    <a:pt x="71768" y="192508"/>
                    <a:pt x="71137" y="193074"/>
                    <a:pt x="70322" y="193074"/>
                  </a:cubicBezTo>
                  <a:cubicBezTo>
                    <a:pt x="70223" y="193074"/>
                    <a:pt x="70122" y="193066"/>
                    <a:pt x="70017" y="193048"/>
                  </a:cubicBezTo>
                  <a:cubicBezTo>
                    <a:pt x="69951" y="193048"/>
                    <a:pt x="69850" y="193015"/>
                    <a:pt x="69717" y="192981"/>
                  </a:cubicBezTo>
                  <a:cubicBezTo>
                    <a:pt x="70684" y="190813"/>
                    <a:pt x="71919" y="188778"/>
                    <a:pt x="72085" y="186310"/>
                  </a:cubicBezTo>
                  <a:cubicBezTo>
                    <a:pt x="73119" y="186243"/>
                    <a:pt x="74053" y="186210"/>
                    <a:pt x="75154" y="186176"/>
                  </a:cubicBezTo>
                  <a:close/>
                  <a:moveTo>
                    <a:pt x="55907" y="186484"/>
                  </a:moveTo>
                  <a:cubicBezTo>
                    <a:pt x="56453" y="186484"/>
                    <a:pt x="57009" y="186514"/>
                    <a:pt x="57475" y="186577"/>
                  </a:cubicBezTo>
                  <a:cubicBezTo>
                    <a:pt x="58175" y="188712"/>
                    <a:pt x="58709" y="190880"/>
                    <a:pt x="58709" y="193215"/>
                  </a:cubicBezTo>
                  <a:cubicBezTo>
                    <a:pt x="58451" y="193186"/>
                    <a:pt x="58267" y="193108"/>
                    <a:pt x="58093" y="193108"/>
                  </a:cubicBezTo>
                  <a:cubicBezTo>
                    <a:pt x="58065" y="193108"/>
                    <a:pt x="58037" y="193110"/>
                    <a:pt x="58009" y="193115"/>
                  </a:cubicBezTo>
                  <a:cubicBezTo>
                    <a:pt x="57899" y="193131"/>
                    <a:pt x="57797" y="193139"/>
                    <a:pt x="57702" y="193139"/>
                  </a:cubicBezTo>
                  <a:cubicBezTo>
                    <a:pt x="56810" y="193139"/>
                    <a:pt x="56506" y="192464"/>
                    <a:pt x="56174" y="191680"/>
                  </a:cubicBezTo>
                  <a:cubicBezTo>
                    <a:pt x="55540" y="190213"/>
                    <a:pt x="54773" y="188778"/>
                    <a:pt x="54039" y="187311"/>
                  </a:cubicBezTo>
                  <a:cubicBezTo>
                    <a:pt x="53939" y="187110"/>
                    <a:pt x="53839" y="186910"/>
                    <a:pt x="53739" y="186710"/>
                  </a:cubicBezTo>
                  <a:cubicBezTo>
                    <a:pt x="54133" y="186565"/>
                    <a:pt x="55006" y="186484"/>
                    <a:pt x="55907" y="186484"/>
                  </a:cubicBezTo>
                  <a:close/>
                  <a:moveTo>
                    <a:pt x="63079" y="186543"/>
                  </a:moveTo>
                  <a:cubicBezTo>
                    <a:pt x="63046" y="188845"/>
                    <a:pt x="63279" y="191047"/>
                    <a:pt x="62745" y="193215"/>
                  </a:cubicBezTo>
                  <a:lnTo>
                    <a:pt x="59743" y="193215"/>
                  </a:lnTo>
                  <a:cubicBezTo>
                    <a:pt x="59610" y="190913"/>
                    <a:pt x="59243" y="188678"/>
                    <a:pt x="58276" y="186543"/>
                  </a:cubicBezTo>
                  <a:close/>
                  <a:moveTo>
                    <a:pt x="71452" y="186410"/>
                  </a:moveTo>
                  <a:cubicBezTo>
                    <a:pt x="70851" y="188778"/>
                    <a:pt x="69784" y="190980"/>
                    <a:pt x="68550" y="193282"/>
                  </a:cubicBezTo>
                  <a:lnTo>
                    <a:pt x="66481" y="193282"/>
                  </a:lnTo>
                  <a:cubicBezTo>
                    <a:pt x="67415" y="191080"/>
                    <a:pt x="68416" y="188912"/>
                    <a:pt x="68483" y="186410"/>
                  </a:cubicBezTo>
                  <a:close/>
                  <a:moveTo>
                    <a:pt x="67716" y="186510"/>
                  </a:moveTo>
                  <a:cubicBezTo>
                    <a:pt x="67716" y="186744"/>
                    <a:pt x="67716" y="186977"/>
                    <a:pt x="67682" y="187177"/>
                  </a:cubicBezTo>
                  <a:cubicBezTo>
                    <a:pt x="67282" y="189112"/>
                    <a:pt x="66581" y="190913"/>
                    <a:pt x="65748" y="192681"/>
                  </a:cubicBezTo>
                  <a:cubicBezTo>
                    <a:pt x="65564" y="193110"/>
                    <a:pt x="65324" y="193286"/>
                    <a:pt x="64924" y="193286"/>
                  </a:cubicBezTo>
                  <a:cubicBezTo>
                    <a:pt x="64888" y="193286"/>
                    <a:pt x="64852" y="193284"/>
                    <a:pt x="64814" y="193282"/>
                  </a:cubicBezTo>
                  <a:cubicBezTo>
                    <a:pt x="64630" y="193248"/>
                    <a:pt x="64438" y="193240"/>
                    <a:pt x="64246" y="193240"/>
                  </a:cubicBezTo>
                  <a:cubicBezTo>
                    <a:pt x="64055" y="193240"/>
                    <a:pt x="63863" y="193248"/>
                    <a:pt x="63679" y="193248"/>
                  </a:cubicBezTo>
                  <a:cubicBezTo>
                    <a:pt x="63746" y="191013"/>
                    <a:pt x="63779" y="188845"/>
                    <a:pt x="63846" y="186510"/>
                  </a:cubicBezTo>
                  <a:close/>
                  <a:moveTo>
                    <a:pt x="58042" y="196918"/>
                  </a:moveTo>
                  <a:cubicBezTo>
                    <a:pt x="58943" y="196984"/>
                    <a:pt x="59843" y="197084"/>
                    <a:pt x="60844" y="197151"/>
                  </a:cubicBezTo>
                  <a:cubicBezTo>
                    <a:pt x="60744" y="197685"/>
                    <a:pt x="60644" y="198118"/>
                    <a:pt x="60544" y="198685"/>
                  </a:cubicBezTo>
                  <a:cubicBezTo>
                    <a:pt x="59677" y="198385"/>
                    <a:pt x="58943" y="198085"/>
                    <a:pt x="58209" y="197685"/>
                  </a:cubicBezTo>
                  <a:cubicBezTo>
                    <a:pt x="58075" y="197585"/>
                    <a:pt x="58009" y="197318"/>
                    <a:pt x="57909" y="197118"/>
                  </a:cubicBezTo>
                  <a:cubicBezTo>
                    <a:pt x="57942" y="197051"/>
                    <a:pt x="58009" y="196984"/>
                    <a:pt x="58042" y="196918"/>
                  </a:cubicBezTo>
                  <a:close/>
                  <a:moveTo>
                    <a:pt x="74687" y="1"/>
                  </a:moveTo>
                  <a:cubicBezTo>
                    <a:pt x="74554" y="1"/>
                    <a:pt x="74420" y="43"/>
                    <a:pt x="74287" y="43"/>
                  </a:cubicBezTo>
                  <a:cubicBezTo>
                    <a:pt x="74420" y="577"/>
                    <a:pt x="74420" y="610"/>
                    <a:pt x="74754" y="710"/>
                  </a:cubicBezTo>
                  <a:cubicBezTo>
                    <a:pt x="75354" y="877"/>
                    <a:pt x="75955" y="977"/>
                    <a:pt x="76589" y="1077"/>
                  </a:cubicBezTo>
                  <a:cubicBezTo>
                    <a:pt x="77022" y="1177"/>
                    <a:pt x="77523" y="1211"/>
                    <a:pt x="77923" y="1378"/>
                  </a:cubicBezTo>
                  <a:cubicBezTo>
                    <a:pt x="80158" y="2345"/>
                    <a:pt x="82393" y="3312"/>
                    <a:pt x="84561" y="4380"/>
                  </a:cubicBezTo>
                  <a:cubicBezTo>
                    <a:pt x="86329" y="5314"/>
                    <a:pt x="88063" y="6381"/>
                    <a:pt x="89765" y="7382"/>
                  </a:cubicBezTo>
                  <a:cubicBezTo>
                    <a:pt x="90599" y="7882"/>
                    <a:pt x="91366" y="8416"/>
                    <a:pt x="92166" y="8916"/>
                  </a:cubicBezTo>
                  <a:cubicBezTo>
                    <a:pt x="94201" y="10251"/>
                    <a:pt x="95936" y="11885"/>
                    <a:pt x="97637" y="13553"/>
                  </a:cubicBezTo>
                  <a:cubicBezTo>
                    <a:pt x="100272" y="16121"/>
                    <a:pt x="102974" y="18590"/>
                    <a:pt x="105643" y="21092"/>
                  </a:cubicBezTo>
                  <a:cubicBezTo>
                    <a:pt x="107344" y="22693"/>
                    <a:pt x="108778" y="24494"/>
                    <a:pt x="110113" y="26395"/>
                  </a:cubicBezTo>
                  <a:cubicBezTo>
                    <a:pt x="112281" y="29498"/>
                    <a:pt x="113949" y="32933"/>
                    <a:pt x="115750" y="36236"/>
                  </a:cubicBezTo>
                  <a:cubicBezTo>
                    <a:pt x="117618" y="39672"/>
                    <a:pt x="118585" y="43408"/>
                    <a:pt x="119052" y="47244"/>
                  </a:cubicBezTo>
                  <a:cubicBezTo>
                    <a:pt x="119386" y="49979"/>
                    <a:pt x="119586" y="52781"/>
                    <a:pt x="119686" y="55550"/>
                  </a:cubicBezTo>
                  <a:cubicBezTo>
                    <a:pt x="119753" y="57751"/>
                    <a:pt x="119719" y="59986"/>
                    <a:pt x="119553" y="62188"/>
                  </a:cubicBezTo>
                  <a:cubicBezTo>
                    <a:pt x="119419" y="64089"/>
                    <a:pt x="119019" y="65990"/>
                    <a:pt x="118685" y="67892"/>
                  </a:cubicBezTo>
                  <a:cubicBezTo>
                    <a:pt x="118085" y="71194"/>
                    <a:pt x="117351" y="74530"/>
                    <a:pt x="115917" y="77599"/>
                  </a:cubicBezTo>
                  <a:cubicBezTo>
                    <a:pt x="113482" y="82903"/>
                    <a:pt x="110946" y="88206"/>
                    <a:pt x="107878" y="93210"/>
                  </a:cubicBezTo>
                  <a:cubicBezTo>
                    <a:pt x="106743" y="95011"/>
                    <a:pt x="105609" y="96813"/>
                    <a:pt x="104142" y="98380"/>
                  </a:cubicBezTo>
                  <a:cubicBezTo>
                    <a:pt x="103041" y="99581"/>
                    <a:pt x="102174" y="100949"/>
                    <a:pt x="101473" y="102450"/>
                  </a:cubicBezTo>
                  <a:cubicBezTo>
                    <a:pt x="100906" y="103651"/>
                    <a:pt x="100306" y="104818"/>
                    <a:pt x="99772" y="106052"/>
                  </a:cubicBezTo>
                  <a:cubicBezTo>
                    <a:pt x="98938" y="108021"/>
                    <a:pt x="98071" y="109955"/>
                    <a:pt x="97403" y="111957"/>
                  </a:cubicBezTo>
                  <a:cubicBezTo>
                    <a:pt x="96336" y="115092"/>
                    <a:pt x="96002" y="118361"/>
                    <a:pt x="95402" y="121597"/>
                  </a:cubicBezTo>
                  <a:cubicBezTo>
                    <a:pt x="95135" y="123065"/>
                    <a:pt x="95135" y="124599"/>
                    <a:pt x="94902" y="126100"/>
                  </a:cubicBezTo>
                  <a:cubicBezTo>
                    <a:pt x="94702" y="127501"/>
                    <a:pt x="94401" y="128869"/>
                    <a:pt x="94168" y="130270"/>
                  </a:cubicBezTo>
                  <a:cubicBezTo>
                    <a:pt x="93768" y="132505"/>
                    <a:pt x="93434" y="134773"/>
                    <a:pt x="92934" y="136975"/>
                  </a:cubicBezTo>
                  <a:cubicBezTo>
                    <a:pt x="92433" y="139276"/>
                    <a:pt x="91833" y="141511"/>
                    <a:pt x="91099" y="143746"/>
                  </a:cubicBezTo>
                  <a:cubicBezTo>
                    <a:pt x="90232" y="146381"/>
                    <a:pt x="88831" y="148650"/>
                    <a:pt x="87029" y="150751"/>
                  </a:cubicBezTo>
                  <a:cubicBezTo>
                    <a:pt x="86796" y="151018"/>
                    <a:pt x="86529" y="151251"/>
                    <a:pt x="86262" y="151485"/>
                  </a:cubicBezTo>
                  <a:cubicBezTo>
                    <a:pt x="85061" y="152552"/>
                    <a:pt x="83594" y="153153"/>
                    <a:pt x="82059" y="153720"/>
                  </a:cubicBezTo>
                  <a:cubicBezTo>
                    <a:pt x="80058" y="154454"/>
                    <a:pt x="78023" y="154954"/>
                    <a:pt x="75855" y="154954"/>
                  </a:cubicBezTo>
                  <a:cubicBezTo>
                    <a:pt x="75262" y="154948"/>
                    <a:pt x="74670" y="154945"/>
                    <a:pt x="74077" y="154945"/>
                  </a:cubicBezTo>
                  <a:cubicBezTo>
                    <a:pt x="71568" y="154945"/>
                    <a:pt x="69058" y="154994"/>
                    <a:pt x="66548" y="155021"/>
                  </a:cubicBezTo>
                  <a:cubicBezTo>
                    <a:pt x="62378" y="155054"/>
                    <a:pt x="58209" y="155021"/>
                    <a:pt x="54039" y="155088"/>
                  </a:cubicBezTo>
                  <a:cubicBezTo>
                    <a:pt x="53832" y="155090"/>
                    <a:pt x="53625" y="155091"/>
                    <a:pt x="53418" y="155091"/>
                  </a:cubicBezTo>
                  <a:cubicBezTo>
                    <a:pt x="50757" y="155091"/>
                    <a:pt x="48097" y="154894"/>
                    <a:pt x="45466" y="154554"/>
                  </a:cubicBezTo>
                  <a:cubicBezTo>
                    <a:pt x="42364" y="154154"/>
                    <a:pt x="39529" y="153220"/>
                    <a:pt x="36860" y="151718"/>
                  </a:cubicBezTo>
                  <a:cubicBezTo>
                    <a:pt x="36093" y="151285"/>
                    <a:pt x="35326" y="150784"/>
                    <a:pt x="34525" y="150418"/>
                  </a:cubicBezTo>
                  <a:cubicBezTo>
                    <a:pt x="33891" y="150117"/>
                    <a:pt x="33391" y="149650"/>
                    <a:pt x="32991" y="149117"/>
                  </a:cubicBezTo>
                  <a:cubicBezTo>
                    <a:pt x="32190" y="147949"/>
                    <a:pt x="31356" y="146815"/>
                    <a:pt x="30723" y="145547"/>
                  </a:cubicBezTo>
                  <a:cubicBezTo>
                    <a:pt x="29655" y="143346"/>
                    <a:pt x="28855" y="141111"/>
                    <a:pt x="28454" y="138743"/>
                  </a:cubicBezTo>
                  <a:cubicBezTo>
                    <a:pt x="28221" y="137208"/>
                    <a:pt x="28087" y="135674"/>
                    <a:pt x="27921" y="134173"/>
                  </a:cubicBezTo>
                  <a:cubicBezTo>
                    <a:pt x="27820" y="132972"/>
                    <a:pt x="27687" y="131804"/>
                    <a:pt x="27554" y="130637"/>
                  </a:cubicBezTo>
                  <a:cubicBezTo>
                    <a:pt x="27320" y="128535"/>
                    <a:pt x="27120" y="126467"/>
                    <a:pt x="26820" y="124399"/>
                  </a:cubicBezTo>
                  <a:cubicBezTo>
                    <a:pt x="26620" y="123265"/>
                    <a:pt x="26253" y="122164"/>
                    <a:pt x="25952" y="121030"/>
                  </a:cubicBezTo>
                  <a:cubicBezTo>
                    <a:pt x="25018" y="117361"/>
                    <a:pt x="23651" y="113825"/>
                    <a:pt x="22150" y="110356"/>
                  </a:cubicBezTo>
                  <a:cubicBezTo>
                    <a:pt x="20682" y="107020"/>
                    <a:pt x="18947" y="103784"/>
                    <a:pt x="17213" y="100549"/>
                  </a:cubicBezTo>
                  <a:cubicBezTo>
                    <a:pt x="16646" y="99448"/>
                    <a:pt x="16079" y="98347"/>
                    <a:pt x="15512" y="97246"/>
                  </a:cubicBezTo>
                  <a:cubicBezTo>
                    <a:pt x="14044" y="94377"/>
                    <a:pt x="12510" y="91542"/>
                    <a:pt x="10975" y="88707"/>
                  </a:cubicBezTo>
                  <a:cubicBezTo>
                    <a:pt x="9641" y="86205"/>
                    <a:pt x="8507" y="83603"/>
                    <a:pt x="7506" y="80934"/>
                  </a:cubicBezTo>
                  <a:cubicBezTo>
                    <a:pt x="6739" y="78933"/>
                    <a:pt x="5938" y="76932"/>
                    <a:pt x="5138" y="74930"/>
                  </a:cubicBezTo>
                  <a:cubicBezTo>
                    <a:pt x="5071" y="74730"/>
                    <a:pt x="5038" y="74530"/>
                    <a:pt x="5004" y="74330"/>
                  </a:cubicBezTo>
                  <a:cubicBezTo>
                    <a:pt x="4871" y="73663"/>
                    <a:pt x="4771" y="72995"/>
                    <a:pt x="4604" y="72328"/>
                  </a:cubicBezTo>
                  <a:cubicBezTo>
                    <a:pt x="4003" y="70193"/>
                    <a:pt x="3303" y="68092"/>
                    <a:pt x="2836" y="65924"/>
                  </a:cubicBezTo>
                  <a:cubicBezTo>
                    <a:pt x="2402" y="64156"/>
                    <a:pt x="2269" y="62288"/>
                    <a:pt x="1935" y="60520"/>
                  </a:cubicBezTo>
                  <a:cubicBezTo>
                    <a:pt x="1268" y="56917"/>
                    <a:pt x="1402" y="53315"/>
                    <a:pt x="2102" y="49746"/>
                  </a:cubicBezTo>
                  <a:cubicBezTo>
                    <a:pt x="2903" y="45609"/>
                    <a:pt x="4170" y="41640"/>
                    <a:pt x="5671" y="37704"/>
                  </a:cubicBezTo>
                  <a:cubicBezTo>
                    <a:pt x="8173" y="30999"/>
                    <a:pt x="11509" y="24828"/>
                    <a:pt x="15979" y="19257"/>
                  </a:cubicBezTo>
                  <a:cubicBezTo>
                    <a:pt x="17280" y="17656"/>
                    <a:pt x="18614" y="16055"/>
                    <a:pt x="20082" y="14620"/>
                  </a:cubicBezTo>
                  <a:cubicBezTo>
                    <a:pt x="24185" y="10584"/>
                    <a:pt x="29021" y="7515"/>
                    <a:pt x="33992" y="4680"/>
                  </a:cubicBezTo>
                  <a:cubicBezTo>
                    <a:pt x="35326" y="3913"/>
                    <a:pt x="36693" y="3145"/>
                    <a:pt x="38094" y="2378"/>
                  </a:cubicBezTo>
                  <a:cubicBezTo>
                    <a:pt x="38428" y="2211"/>
                    <a:pt x="38762" y="2078"/>
                    <a:pt x="39129" y="1945"/>
                  </a:cubicBezTo>
                  <a:cubicBezTo>
                    <a:pt x="39696" y="1744"/>
                    <a:pt x="40063" y="1378"/>
                    <a:pt x="40096" y="744"/>
                  </a:cubicBezTo>
                  <a:lnTo>
                    <a:pt x="40096" y="744"/>
                  </a:lnTo>
                  <a:cubicBezTo>
                    <a:pt x="39395" y="1111"/>
                    <a:pt x="38728" y="1511"/>
                    <a:pt x="38028" y="1811"/>
                  </a:cubicBezTo>
                  <a:cubicBezTo>
                    <a:pt x="34459" y="3512"/>
                    <a:pt x="30989" y="5380"/>
                    <a:pt x="27654" y="7449"/>
                  </a:cubicBezTo>
                  <a:cubicBezTo>
                    <a:pt x="24185" y="9617"/>
                    <a:pt x="20916" y="12085"/>
                    <a:pt x="18080" y="15021"/>
                  </a:cubicBezTo>
                  <a:cubicBezTo>
                    <a:pt x="14644" y="18590"/>
                    <a:pt x="11809" y="22593"/>
                    <a:pt x="9341" y="26862"/>
                  </a:cubicBezTo>
                  <a:cubicBezTo>
                    <a:pt x="5605" y="33467"/>
                    <a:pt x="2903" y="40472"/>
                    <a:pt x="1135" y="47877"/>
                  </a:cubicBezTo>
                  <a:cubicBezTo>
                    <a:pt x="434" y="50680"/>
                    <a:pt x="1" y="53548"/>
                    <a:pt x="134" y="56484"/>
                  </a:cubicBezTo>
                  <a:cubicBezTo>
                    <a:pt x="201" y="58051"/>
                    <a:pt x="401" y="59653"/>
                    <a:pt x="634" y="61220"/>
                  </a:cubicBezTo>
                  <a:cubicBezTo>
                    <a:pt x="1035" y="64456"/>
                    <a:pt x="1535" y="67658"/>
                    <a:pt x="2569" y="70794"/>
                  </a:cubicBezTo>
                  <a:cubicBezTo>
                    <a:pt x="3036" y="72162"/>
                    <a:pt x="3536" y="73496"/>
                    <a:pt x="3570" y="74997"/>
                  </a:cubicBezTo>
                  <a:cubicBezTo>
                    <a:pt x="3570" y="75197"/>
                    <a:pt x="3737" y="75431"/>
                    <a:pt x="3837" y="75631"/>
                  </a:cubicBezTo>
                  <a:cubicBezTo>
                    <a:pt x="4104" y="76298"/>
                    <a:pt x="4437" y="76932"/>
                    <a:pt x="4671" y="77599"/>
                  </a:cubicBezTo>
                  <a:cubicBezTo>
                    <a:pt x="6038" y="81435"/>
                    <a:pt x="7439" y="85271"/>
                    <a:pt x="9374" y="88907"/>
                  </a:cubicBezTo>
                  <a:cubicBezTo>
                    <a:pt x="10675" y="91375"/>
                    <a:pt x="12009" y="93844"/>
                    <a:pt x="13310" y="96346"/>
                  </a:cubicBezTo>
                  <a:cubicBezTo>
                    <a:pt x="13877" y="97346"/>
                    <a:pt x="14478" y="98347"/>
                    <a:pt x="14744" y="99481"/>
                  </a:cubicBezTo>
                  <a:cubicBezTo>
                    <a:pt x="14778" y="99681"/>
                    <a:pt x="14945" y="99881"/>
                    <a:pt x="15078" y="100082"/>
                  </a:cubicBezTo>
                  <a:cubicBezTo>
                    <a:pt x="15478" y="100749"/>
                    <a:pt x="15945" y="101349"/>
                    <a:pt x="16279" y="102050"/>
                  </a:cubicBezTo>
                  <a:cubicBezTo>
                    <a:pt x="17313" y="104018"/>
                    <a:pt x="18314" y="105986"/>
                    <a:pt x="19314" y="107954"/>
                  </a:cubicBezTo>
                  <a:cubicBezTo>
                    <a:pt x="21416" y="112057"/>
                    <a:pt x="22917" y="116393"/>
                    <a:pt x="24285" y="120763"/>
                  </a:cubicBezTo>
                  <a:cubicBezTo>
                    <a:pt x="24585" y="121764"/>
                    <a:pt x="24818" y="122764"/>
                    <a:pt x="24952" y="123799"/>
                  </a:cubicBezTo>
                  <a:cubicBezTo>
                    <a:pt x="25185" y="125500"/>
                    <a:pt x="25319" y="127201"/>
                    <a:pt x="25485" y="128902"/>
                  </a:cubicBezTo>
                  <a:cubicBezTo>
                    <a:pt x="25586" y="130036"/>
                    <a:pt x="25752" y="131170"/>
                    <a:pt x="25819" y="132338"/>
                  </a:cubicBezTo>
                  <a:cubicBezTo>
                    <a:pt x="25919" y="134139"/>
                    <a:pt x="25952" y="135941"/>
                    <a:pt x="26053" y="137742"/>
                  </a:cubicBezTo>
                  <a:cubicBezTo>
                    <a:pt x="26086" y="138442"/>
                    <a:pt x="26119" y="139176"/>
                    <a:pt x="26253" y="139843"/>
                  </a:cubicBezTo>
                  <a:cubicBezTo>
                    <a:pt x="26853" y="142745"/>
                    <a:pt x="28121" y="145381"/>
                    <a:pt x="29655" y="147916"/>
                  </a:cubicBezTo>
                  <a:cubicBezTo>
                    <a:pt x="29989" y="148449"/>
                    <a:pt x="30322" y="149017"/>
                    <a:pt x="30789" y="149450"/>
                  </a:cubicBezTo>
                  <a:cubicBezTo>
                    <a:pt x="31957" y="150551"/>
                    <a:pt x="33191" y="151585"/>
                    <a:pt x="34425" y="152586"/>
                  </a:cubicBezTo>
                  <a:cubicBezTo>
                    <a:pt x="34926" y="153019"/>
                    <a:pt x="35559" y="153286"/>
                    <a:pt x="36160" y="153620"/>
                  </a:cubicBezTo>
                  <a:cubicBezTo>
                    <a:pt x="36794" y="153953"/>
                    <a:pt x="37427" y="154254"/>
                    <a:pt x="38061" y="154587"/>
                  </a:cubicBezTo>
                  <a:cubicBezTo>
                    <a:pt x="37127" y="157189"/>
                    <a:pt x="38395" y="158857"/>
                    <a:pt x="40296" y="160225"/>
                  </a:cubicBezTo>
                  <a:cubicBezTo>
                    <a:pt x="39829" y="160892"/>
                    <a:pt x="39362" y="161459"/>
                    <a:pt x="38928" y="162059"/>
                  </a:cubicBezTo>
                  <a:cubicBezTo>
                    <a:pt x="38161" y="163260"/>
                    <a:pt x="38261" y="164561"/>
                    <a:pt x="39229" y="165662"/>
                  </a:cubicBezTo>
                  <a:cubicBezTo>
                    <a:pt x="39596" y="166095"/>
                    <a:pt x="39996" y="166529"/>
                    <a:pt x="40396" y="166963"/>
                  </a:cubicBezTo>
                  <a:cubicBezTo>
                    <a:pt x="39829" y="167797"/>
                    <a:pt x="39262" y="168631"/>
                    <a:pt x="38695" y="169531"/>
                  </a:cubicBezTo>
                  <a:cubicBezTo>
                    <a:pt x="38195" y="170298"/>
                    <a:pt x="38195" y="171166"/>
                    <a:pt x="38695" y="171933"/>
                  </a:cubicBezTo>
                  <a:cubicBezTo>
                    <a:pt x="39028" y="172433"/>
                    <a:pt x="39562" y="172800"/>
                    <a:pt x="40029" y="173201"/>
                  </a:cubicBezTo>
                  <a:cubicBezTo>
                    <a:pt x="40229" y="173401"/>
                    <a:pt x="40496" y="173501"/>
                    <a:pt x="40796" y="173668"/>
                  </a:cubicBezTo>
                  <a:cubicBezTo>
                    <a:pt x="40696" y="173834"/>
                    <a:pt x="40630" y="173934"/>
                    <a:pt x="40563" y="174034"/>
                  </a:cubicBezTo>
                  <a:cubicBezTo>
                    <a:pt x="40063" y="174602"/>
                    <a:pt x="39529" y="175169"/>
                    <a:pt x="39062" y="175769"/>
                  </a:cubicBezTo>
                  <a:cubicBezTo>
                    <a:pt x="37894" y="177270"/>
                    <a:pt x="37994" y="178704"/>
                    <a:pt x="39295" y="180072"/>
                  </a:cubicBezTo>
                  <a:cubicBezTo>
                    <a:pt x="39529" y="180339"/>
                    <a:pt x="39829" y="180506"/>
                    <a:pt x="40063" y="180706"/>
                  </a:cubicBezTo>
                  <a:cubicBezTo>
                    <a:pt x="39929" y="181173"/>
                    <a:pt x="39829" y="181473"/>
                    <a:pt x="39729" y="181807"/>
                  </a:cubicBezTo>
                  <a:cubicBezTo>
                    <a:pt x="39629" y="182107"/>
                    <a:pt x="39495" y="182407"/>
                    <a:pt x="39462" y="182741"/>
                  </a:cubicBezTo>
                  <a:cubicBezTo>
                    <a:pt x="39329" y="183608"/>
                    <a:pt x="38995" y="184475"/>
                    <a:pt x="39762" y="185343"/>
                  </a:cubicBezTo>
                  <a:cubicBezTo>
                    <a:pt x="40229" y="185910"/>
                    <a:pt x="40763" y="186377"/>
                    <a:pt x="41330" y="186877"/>
                  </a:cubicBezTo>
                  <a:cubicBezTo>
                    <a:pt x="42798" y="188211"/>
                    <a:pt x="44165" y="189612"/>
                    <a:pt x="45667" y="190913"/>
                  </a:cubicBezTo>
                  <a:cubicBezTo>
                    <a:pt x="47368" y="192381"/>
                    <a:pt x="49169" y="193715"/>
                    <a:pt x="51504" y="194049"/>
                  </a:cubicBezTo>
                  <a:cubicBezTo>
                    <a:pt x="51804" y="194082"/>
                    <a:pt x="52038" y="194249"/>
                    <a:pt x="52138" y="194282"/>
                  </a:cubicBezTo>
                  <a:cubicBezTo>
                    <a:pt x="52338" y="194849"/>
                    <a:pt x="52438" y="195283"/>
                    <a:pt x="52638" y="195650"/>
                  </a:cubicBezTo>
                  <a:cubicBezTo>
                    <a:pt x="53739" y="197685"/>
                    <a:pt x="54906" y="199720"/>
                    <a:pt x="56141" y="201688"/>
                  </a:cubicBezTo>
                  <a:cubicBezTo>
                    <a:pt x="56841" y="202855"/>
                    <a:pt x="57742" y="203722"/>
                    <a:pt x="58909" y="204356"/>
                  </a:cubicBezTo>
                  <a:cubicBezTo>
                    <a:pt x="59443" y="204661"/>
                    <a:pt x="59999" y="204835"/>
                    <a:pt x="60570" y="204835"/>
                  </a:cubicBezTo>
                  <a:cubicBezTo>
                    <a:pt x="60998" y="204835"/>
                    <a:pt x="61435" y="204737"/>
                    <a:pt x="61878" y="204523"/>
                  </a:cubicBezTo>
                  <a:cubicBezTo>
                    <a:pt x="62045" y="204456"/>
                    <a:pt x="62178" y="204323"/>
                    <a:pt x="62345" y="204323"/>
                  </a:cubicBezTo>
                  <a:cubicBezTo>
                    <a:pt x="63713" y="204156"/>
                    <a:pt x="64680" y="203322"/>
                    <a:pt x="65547" y="202355"/>
                  </a:cubicBezTo>
                  <a:cubicBezTo>
                    <a:pt x="67415" y="200253"/>
                    <a:pt x="69283" y="198152"/>
                    <a:pt x="70051" y="195350"/>
                  </a:cubicBezTo>
                  <a:cubicBezTo>
                    <a:pt x="70117" y="195150"/>
                    <a:pt x="70317" y="194916"/>
                    <a:pt x="70484" y="194849"/>
                  </a:cubicBezTo>
                  <a:cubicBezTo>
                    <a:pt x="71485" y="194516"/>
                    <a:pt x="72452" y="194216"/>
                    <a:pt x="73453" y="193915"/>
                  </a:cubicBezTo>
                  <a:cubicBezTo>
                    <a:pt x="73653" y="193849"/>
                    <a:pt x="73887" y="193782"/>
                    <a:pt x="74087" y="193649"/>
                  </a:cubicBezTo>
                  <a:cubicBezTo>
                    <a:pt x="75221" y="192848"/>
                    <a:pt x="76422" y="192114"/>
                    <a:pt x="77489" y="191247"/>
                  </a:cubicBezTo>
                  <a:cubicBezTo>
                    <a:pt x="79824" y="189312"/>
                    <a:pt x="82059" y="187311"/>
                    <a:pt x="84327" y="185309"/>
                  </a:cubicBezTo>
                  <a:cubicBezTo>
                    <a:pt x="84961" y="184742"/>
                    <a:pt x="85528" y="184075"/>
                    <a:pt x="86095" y="183441"/>
                  </a:cubicBezTo>
                  <a:cubicBezTo>
                    <a:pt x="86596" y="182907"/>
                    <a:pt x="86763" y="182240"/>
                    <a:pt x="86729" y="181473"/>
                  </a:cubicBezTo>
                  <a:cubicBezTo>
                    <a:pt x="86629" y="180372"/>
                    <a:pt x="86362" y="179338"/>
                    <a:pt x="85795" y="178471"/>
                  </a:cubicBezTo>
                  <a:cubicBezTo>
                    <a:pt x="86095" y="177904"/>
                    <a:pt x="86396" y="177437"/>
                    <a:pt x="86562" y="176903"/>
                  </a:cubicBezTo>
                  <a:cubicBezTo>
                    <a:pt x="86963" y="175602"/>
                    <a:pt x="86596" y="174435"/>
                    <a:pt x="85895" y="173367"/>
                  </a:cubicBezTo>
                  <a:cubicBezTo>
                    <a:pt x="85362" y="172467"/>
                    <a:pt x="84728" y="171599"/>
                    <a:pt x="84127" y="170765"/>
                  </a:cubicBezTo>
                  <a:cubicBezTo>
                    <a:pt x="85328" y="170032"/>
                    <a:pt x="85695" y="169331"/>
                    <a:pt x="85428" y="168130"/>
                  </a:cubicBezTo>
                  <a:cubicBezTo>
                    <a:pt x="85295" y="167597"/>
                    <a:pt x="85061" y="167063"/>
                    <a:pt x="84861" y="166562"/>
                  </a:cubicBezTo>
                  <a:cubicBezTo>
                    <a:pt x="84494" y="165729"/>
                    <a:pt x="84127" y="164895"/>
                    <a:pt x="83794" y="164161"/>
                  </a:cubicBezTo>
                  <a:cubicBezTo>
                    <a:pt x="84594" y="163727"/>
                    <a:pt x="85362" y="163327"/>
                    <a:pt x="86095" y="162893"/>
                  </a:cubicBezTo>
                  <a:cubicBezTo>
                    <a:pt x="86729" y="162560"/>
                    <a:pt x="87163" y="162059"/>
                    <a:pt x="87363" y="161359"/>
                  </a:cubicBezTo>
                  <a:cubicBezTo>
                    <a:pt x="87563" y="160491"/>
                    <a:pt x="87663" y="159591"/>
                    <a:pt x="87463" y="158724"/>
                  </a:cubicBezTo>
                  <a:cubicBezTo>
                    <a:pt x="87230" y="157656"/>
                    <a:pt x="86963" y="156589"/>
                    <a:pt x="86396" y="155621"/>
                  </a:cubicBezTo>
                  <a:cubicBezTo>
                    <a:pt x="86262" y="155421"/>
                    <a:pt x="86195" y="155154"/>
                    <a:pt x="86129" y="154921"/>
                  </a:cubicBezTo>
                  <a:cubicBezTo>
                    <a:pt x="86429" y="154687"/>
                    <a:pt x="86696" y="154454"/>
                    <a:pt x="86963" y="154287"/>
                  </a:cubicBezTo>
                  <a:cubicBezTo>
                    <a:pt x="87730" y="153787"/>
                    <a:pt x="88297" y="153119"/>
                    <a:pt x="88764" y="152386"/>
                  </a:cubicBezTo>
                  <a:cubicBezTo>
                    <a:pt x="89431" y="151352"/>
                    <a:pt x="90098" y="150317"/>
                    <a:pt x="90799" y="149350"/>
                  </a:cubicBezTo>
                  <a:cubicBezTo>
                    <a:pt x="92233" y="147349"/>
                    <a:pt x="93200" y="145180"/>
                    <a:pt x="93667" y="142745"/>
                  </a:cubicBezTo>
                  <a:cubicBezTo>
                    <a:pt x="94134" y="140277"/>
                    <a:pt x="94735" y="137842"/>
                    <a:pt x="95235" y="135373"/>
                  </a:cubicBezTo>
                  <a:cubicBezTo>
                    <a:pt x="95669" y="133305"/>
                    <a:pt x="96036" y="131204"/>
                    <a:pt x="96369" y="129102"/>
                  </a:cubicBezTo>
                  <a:cubicBezTo>
                    <a:pt x="96570" y="128002"/>
                    <a:pt x="96636" y="126867"/>
                    <a:pt x="96803" y="125767"/>
                  </a:cubicBezTo>
                  <a:cubicBezTo>
                    <a:pt x="97103" y="123799"/>
                    <a:pt x="97437" y="121864"/>
                    <a:pt x="97770" y="119896"/>
                  </a:cubicBezTo>
                  <a:cubicBezTo>
                    <a:pt x="97971" y="118828"/>
                    <a:pt x="98137" y="117761"/>
                    <a:pt x="98438" y="116693"/>
                  </a:cubicBezTo>
                  <a:cubicBezTo>
                    <a:pt x="99805" y="111690"/>
                    <a:pt x="101606" y="106853"/>
                    <a:pt x="103841" y="102183"/>
                  </a:cubicBezTo>
                  <a:cubicBezTo>
                    <a:pt x="104442" y="100915"/>
                    <a:pt x="105009" y="99648"/>
                    <a:pt x="106043" y="98681"/>
                  </a:cubicBezTo>
                  <a:cubicBezTo>
                    <a:pt x="107077" y="97680"/>
                    <a:pt x="107911" y="96512"/>
                    <a:pt x="108678" y="95345"/>
                  </a:cubicBezTo>
                  <a:cubicBezTo>
                    <a:pt x="111814" y="90541"/>
                    <a:pt x="114215" y="85371"/>
                    <a:pt x="116717" y="80234"/>
                  </a:cubicBezTo>
                  <a:cubicBezTo>
                    <a:pt x="117184" y="79300"/>
                    <a:pt x="117618" y="78299"/>
                    <a:pt x="118018" y="77332"/>
                  </a:cubicBezTo>
                  <a:cubicBezTo>
                    <a:pt x="119286" y="74096"/>
                    <a:pt x="120020" y="70727"/>
                    <a:pt x="120653" y="67291"/>
                  </a:cubicBezTo>
                  <a:cubicBezTo>
                    <a:pt x="121154" y="64289"/>
                    <a:pt x="121621" y="61287"/>
                    <a:pt x="121521" y="58218"/>
                  </a:cubicBezTo>
                  <a:cubicBezTo>
                    <a:pt x="121454" y="56817"/>
                    <a:pt x="121421" y="55383"/>
                    <a:pt x="121387" y="53982"/>
                  </a:cubicBezTo>
                  <a:cubicBezTo>
                    <a:pt x="121321" y="51280"/>
                    <a:pt x="121120" y="48578"/>
                    <a:pt x="120620" y="45943"/>
                  </a:cubicBezTo>
                  <a:cubicBezTo>
                    <a:pt x="119953" y="42207"/>
                    <a:pt x="118986" y="38537"/>
                    <a:pt x="117118" y="35202"/>
                  </a:cubicBezTo>
                  <a:cubicBezTo>
                    <a:pt x="116083" y="33400"/>
                    <a:pt x="115149" y="31566"/>
                    <a:pt x="114082" y="29765"/>
                  </a:cubicBezTo>
                  <a:cubicBezTo>
                    <a:pt x="111747" y="25795"/>
                    <a:pt x="109112" y="22059"/>
                    <a:pt x="105609" y="18990"/>
                  </a:cubicBezTo>
                  <a:cubicBezTo>
                    <a:pt x="103241" y="16922"/>
                    <a:pt x="100973" y="14720"/>
                    <a:pt x="98638" y="12586"/>
                  </a:cubicBezTo>
                  <a:cubicBezTo>
                    <a:pt x="97437" y="11518"/>
                    <a:pt x="96336" y="10351"/>
                    <a:pt x="95068" y="9383"/>
                  </a:cubicBezTo>
                  <a:cubicBezTo>
                    <a:pt x="92233" y="7215"/>
                    <a:pt x="89098" y="5514"/>
                    <a:pt x="85962" y="3913"/>
                  </a:cubicBezTo>
                  <a:cubicBezTo>
                    <a:pt x="84628" y="3212"/>
                    <a:pt x="83227" y="2645"/>
                    <a:pt x="81826" y="2011"/>
                  </a:cubicBezTo>
                  <a:cubicBezTo>
                    <a:pt x="79591" y="1011"/>
                    <a:pt x="77222" y="444"/>
                    <a:pt x="74787" y="10"/>
                  </a:cubicBezTo>
                  <a:cubicBezTo>
                    <a:pt x="74754" y="3"/>
                    <a:pt x="74721" y="1"/>
                    <a:pt x="746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3889363" y="2897697"/>
              <a:ext cx="1361313" cy="45821"/>
            </a:xfrm>
            <a:custGeom>
              <a:avLst/>
              <a:gdLst/>
              <a:ahLst/>
              <a:cxnLst/>
              <a:rect l="l" t="t" r="r" b="b"/>
              <a:pathLst>
                <a:path w="90198" h="3036" extrusionOk="0">
                  <a:moveTo>
                    <a:pt x="63746" y="1"/>
                  </a:moveTo>
                  <a:cubicBezTo>
                    <a:pt x="61211" y="34"/>
                    <a:pt x="58675" y="134"/>
                    <a:pt x="56140" y="234"/>
                  </a:cubicBezTo>
                  <a:cubicBezTo>
                    <a:pt x="55640" y="234"/>
                    <a:pt x="55148" y="226"/>
                    <a:pt x="54660" y="226"/>
                  </a:cubicBezTo>
                  <a:cubicBezTo>
                    <a:pt x="54172" y="226"/>
                    <a:pt x="53688" y="234"/>
                    <a:pt x="53205" y="268"/>
                  </a:cubicBezTo>
                  <a:cubicBezTo>
                    <a:pt x="49496" y="513"/>
                    <a:pt x="45806" y="596"/>
                    <a:pt x="42107" y="596"/>
                  </a:cubicBezTo>
                  <a:cubicBezTo>
                    <a:pt x="40782" y="596"/>
                    <a:pt x="39456" y="585"/>
                    <a:pt x="38127" y="568"/>
                  </a:cubicBezTo>
                  <a:cubicBezTo>
                    <a:pt x="36449" y="549"/>
                    <a:pt x="34771" y="544"/>
                    <a:pt x="33093" y="544"/>
                  </a:cubicBezTo>
                  <a:cubicBezTo>
                    <a:pt x="30378" y="544"/>
                    <a:pt x="27663" y="559"/>
                    <a:pt x="24948" y="559"/>
                  </a:cubicBezTo>
                  <a:cubicBezTo>
                    <a:pt x="23270" y="559"/>
                    <a:pt x="21592" y="553"/>
                    <a:pt x="19914" y="534"/>
                  </a:cubicBezTo>
                  <a:cubicBezTo>
                    <a:pt x="15344" y="501"/>
                    <a:pt x="10775" y="368"/>
                    <a:pt x="6171" y="268"/>
                  </a:cubicBezTo>
                  <a:cubicBezTo>
                    <a:pt x="4670" y="234"/>
                    <a:pt x="3169" y="101"/>
                    <a:pt x="1668" y="67"/>
                  </a:cubicBezTo>
                  <a:cubicBezTo>
                    <a:pt x="1611" y="64"/>
                    <a:pt x="1554" y="62"/>
                    <a:pt x="1498" y="62"/>
                  </a:cubicBezTo>
                  <a:cubicBezTo>
                    <a:pt x="1026" y="62"/>
                    <a:pt x="566" y="178"/>
                    <a:pt x="0" y="268"/>
                  </a:cubicBezTo>
                  <a:cubicBezTo>
                    <a:pt x="300" y="1001"/>
                    <a:pt x="801" y="1035"/>
                    <a:pt x="1234" y="1068"/>
                  </a:cubicBezTo>
                  <a:cubicBezTo>
                    <a:pt x="1968" y="1168"/>
                    <a:pt x="2735" y="1202"/>
                    <a:pt x="3469" y="1302"/>
                  </a:cubicBezTo>
                  <a:cubicBezTo>
                    <a:pt x="8039" y="1869"/>
                    <a:pt x="12643" y="2069"/>
                    <a:pt x="17279" y="2136"/>
                  </a:cubicBezTo>
                  <a:cubicBezTo>
                    <a:pt x="24184" y="2236"/>
                    <a:pt x="31122" y="2269"/>
                    <a:pt x="38027" y="2302"/>
                  </a:cubicBezTo>
                  <a:cubicBezTo>
                    <a:pt x="39492" y="2316"/>
                    <a:pt x="40951" y="2324"/>
                    <a:pt x="42409" y="2324"/>
                  </a:cubicBezTo>
                  <a:cubicBezTo>
                    <a:pt x="44470" y="2324"/>
                    <a:pt x="46530" y="2308"/>
                    <a:pt x="48602" y="2269"/>
                  </a:cubicBezTo>
                  <a:cubicBezTo>
                    <a:pt x="53672" y="2169"/>
                    <a:pt x="58775" y="1969"/>
                    <a:pt x="63846" y="1835"/>
                  </a:cubicBezTo>
                  <a:cubicBezTo>
                    <a:pt x="64041" y="1832"/>
                    <a:pt x="64236" y="1830"/>
                    <a:pt x="64430" y="1830"/>
                  </a:cubicBezTo>
                  <a:cubicBezTo>
                    <a:pt x="66037" y="1830"/>
                    <a:pt x="67643" y="1943"/>
                    <a:pt x="69250" y="2002"/>
                  </a:cubicBezTo>
                  <a:cubicBezTo>
                    <a:pt x="69983" y="2002"/>
                    <a:pt x="70684" y="2002"/>
                    <a:pt x="71384" y="2069"/>
                  </a:cubicBezTo>
                  <a:cubicBezTo>
                    <a:pt x="72585" y="2136"/>
                    <a:pt x="73786" y="2269"/>
                    <a:pt x="75020" y="2336"/>
                  </a:cubicBezTo>
                  <a:cubicBezTo>
                    <a:pt x="77155" y="2469"/>
                    <a:pt x="79257" y="2502"/>
                    <a:pt x="81392" y="2669"/>
                  </a:cubicBezTo>
                  <a:cubicBezTo>
                    <a:pt x="83184" y="2823"/>
                    <a:pt x="84957" y="3035"/>
                    <a:pt x="86740" y="3035"/>
                  </a:cubicBezTo>
                  <a:cubicBezTo>
                    <a:pt x="87280" y="3035"/>
                    <a:pt x="87821" y="3016"/>
                    <a:pt x="88363" y="2969"/>
                  </a:cubicBezTo>
                  <a:cubicBezTo>
                    <a:pt x="88764" y="2936"/>
                    <a:pt x="89231" y="2836"/>
                    <a:pt x="89531" y="2636"/>
                  </a:cubicBezTo>
                  <a:cubicBezTo>
                    <a:pt x="90198" y="2202"/>
                    <a:pt x="90064" y="1502"/>
                    <a:pt x="89331" y="1235"/>
                  </a:cubicBezTo>
                  <a:cubicBezTo>
                    <a:pt x="89097" y="1135"/>
                    <a:pt x="88864" y="1101"/>
                    <a:pt x="88630" y="1101"/>
                  </a:cubicBezTo>
                  <a:lnTo>
                    <a:pt x="87129" y="1101"/>
                  </a:lnTo>
                  <a:cubicBezTo>
                    <a:pt x="86629" y="1101"/>
                    <a:pt x="86120" y="1118"/>
                    <a:pt x="85611" y="1118"/>
                  </a:cubicBezTo>
                  <a:cubicBezTo>
                    <a:pt x="85103" y="1118"/>
                    <a:pt x="84594" y="1101"/>
                    <a:pt x="84094" y="1035"/>
                  </a:cubicBezTo>
                  <a:cubicBezTo>
                    <a:pt x="81759" y="768"/>
                    <a:pt x="79424" y="534"/>
                    <a:pt x="77022" y="534"/>
                  </a:cubicBezTo>
                  <a:cubicBezTo>
                    <a:pt x="76355" y="534"/>
                    <a:pt x="75688" y="501"/>
                    <a:pt x="74987" y="468"/>
                  </a:cubicBezTo>
                  <a:cubicBezTo>
                    <a:pt x="72976" y="326"/>
                    <a:pt x="70941" y="112"/>
                    <a:pt x="68902" y="112"/>
                  </a:cubicBezTo>
                  <a:cubicBezTo>
                    <a:pt x="68540" y="112"/>
                    <a:pt x="68178" y="119"/>
                    <a:pt x="67815" y="134"/>
                  </a:cubicBezTo>
                  <a:cubicBezTo>
                    <a:pt x="67625" y="144"/>
                    <a:pt x="67433" y="148"/>
                    <a:pt x="67241" y="148"/>
                  </a:cubicBezTo>
                  <a:cubicBezTo>
                    <a:pt x="66090" y="148"/>
                    <a:pt x="64918" y="1"/>
                    <a:pt x="637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3819382" y="2354824"/>
              <a:ext cx="1568745" cy="34426"/>
            </a:xfrm>
            <a:custGeom>
              <a:avLst/>
              <a:gdLst/>
              <a:ahLst/>
              <a:cxnLst/>
              <a:rect l="l" t="t" r="r" b="b"/>
              <a:pathLst>
                <a:path w="103942" h="2281" extrusionOk="0">
                  <a:moveTo>
                    <a:pt x="48472" y="1"/>
                  </a:moveTo>
                  <a:cubicBezTo>
                    <a:pt x="47703" y="1"/>
                    <a:pt x="46935" y="13"/>
                    <a:pt x="46167" y="46"/>
                  </a:cubicBezTo>
                  <a:cubicBezTo>
                    <a:pt x="42631" y="213"/>
                    <a:pt x="39095" y="246"/>
                    <a:pt x="35526" y="446"/>
                  </a:cubicBezTo>
                  <a:cubicBezTo>
                    <a:pt x="31523" y="680"/>
                    <a:pt x="27487" y="713"/>
                    <a:pt x="23484" y="780"/>
                  </a:cubicBezTo>
                  <a:cubicBezTo>
                    <a:pt x="20448" y="847"/>
                    <a:pt x="17380" y="913"/>
                    <a:pt x="14344" y="947"/>
                  </a:cubicBezTo>
                  <a:cubicBezTo>
                    <a:pt x="12143" y="947"/>
                    <a:pt x="9908" y="980"/>
                    <a:pt x="7706" y="980"/>
                  </a:cubicBezTo>
                  <a:cubicBezTo>
                    <a:pt x="5605" y="947"/>
                    <a:pt x="3503" y="880"/>
                    <a:pt x="1402" y="847"/>
                  </a:cubicBezTo>
                  <a:cubicBezTo>
                    <a:pt x="968" y="847"/>
                    <a:pt x="534" y="947"/>
                    <a:pt x="1" y="1013"/>
                  </a:cubicBezTo>
                  <a:cubicBezTo>
                    <a:pt x="301" y="1614"/>
                    <a:pt x="668" y="1680"/>
                    <a:pt x="1068" y="1714"/>
                  </a:cubicBezTo>
                  <a:cubicBezTo>
                    <a:pt x="1735" y="1747"/>
                    <a:pt x="2436" y="1714"/>
                    <a:pt x="3103" y="1781"/>
                  </a:cubicBezTo>
                  <a:cubicBezTo>
                    <a:pt x="7372" y="2214"/>
                    <a:pt x="11676" y="2147"/>
                    <a:pt x="15945" y="2181"/>
                  </a:cubicBezTo>
                  <a:cubicBezTo>
                    <a:pt x="22016" y="2181"/>
                    <a:pt x="28087" y="2014"/>
                    <a:pt x="34158" y="1881"/>
                  </a:cubicBezTo>
                  <a:cubicBezTo>
                    <a:pt x="36360" y="1847"/>
                    <a:pt x="38595" y="1580"/>
                    <a:pt x="40796" y="1547"/>
                  </a:cubicBezTo>
                  <a:cubicBezTo>
                    <a:pt x="42459" y="1517"/>
                    <a:pt x="44121" y="1505"/>
                    <a:pt x="45783" y="1505"/>
                  </a:cubicBezTo>
                  <a:cubicBezTo>
                    <a:pt x="49591" y="1505"/>
                    <a:pt x="53400" y="1567"/>
                    <a:pt x="57208" y="1614"/>
                  </a:cubicBezTo>
                  <a:cubicBezTo>
                    <a:pt x="61904" y="1711"/>
                    <a:pt x="66583" y="1844"/>
                    <a:pt x="71270" y="1844"/>
                  </a:cubicBezTo>
                  <a:cubicBezTo>
                    <a:pt x="73008" y="1844"/>
                    <a:pt x="74747" y="1826"/>
                    <a:pt x="76488" y="1781"/>
                  </a:cubicBezTo>
                  <a:cubicBezTo>
                    <a:pt x="78766" y="1725"/>
                    <a:pt x="81044" y="1697"/>
                    <a:pt x="83321" y="1697"/>
                  </a:cubicBezTo>
                  <a:cubicBezTo>
                    <a:pt x="89180" y="1697"/>
                    <a:pt x="95035" y="1878"/>
                    <a:pt x="100873" y="2214"/>
                  </a:cubicBezTo>
                  <a:cubicBezTo>
                    <a:pt x="101673" y="2248"/>
                    <a:pt x="102440" y="2248"/>
                    <a:pt x="103208" y="2281"/>
                  </a:cubicBezTo>
                  <a:cubicBezTo>
                    <a:pt x="103608" y="2281"/>
                    <a:pt x="103908" y="2181"/>
                    <a:pt x="103941" y="1714"/>
                  </a:cubicBezTo>
                  <a:cubicBezTo>
                    <a:pt x="103074" y="680"/>
                    <a:pt x="103074" y="713"/>
                    <a:pt x="101773" y="680"/>
                  </a:cubicBezTo>
                  <a:cubicBezTo>
                    <a:pt x="100506" y="646"/>
                    <a:pt x="99238" y="546"/>
                    <a:pt x="97970" y="513"/>
                  </a:cubicBezTo>
                  <a:cubicBezTo>
                    <a:pt x="93534" y="380"/>
                    <a:pt x="89097" y="246"/>
                    <a:pt x="84661" y="179"/>
                  </a:cubicBezTo>
                  <a:cubicBezTo>
                    <a:pt x="84346" y="176"/>
                    <a:pt x="84030" y="175"/>
                    <a:pt x="83714" y="175"/>
                  </a:cubicBezTo>
                  <a:cubicBezTo>
                    <a:pt x="80555" y="175"/>
                    <a:pt x="77374" y="313"/>
                    <a:pt x="74220" y="313"/>
                  </a:cubicBezTo>
                  <a:cubicBezTo>
                    <a:pt x="67982" y="279"/>
                    <a:pt x="61778" y="179"/>
                    <a:pt x="55574" y="146"/>
                  </a:cubicBezTo>
                  <a:cubicBezTo>
                    <a:pt x="53206" y="121"/>
                    <a:pt x="50839" y="1"/>
                    <a:pt x="484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4100286" y="3361352"/>
              <a:ext cx="934920" cy="53518"/>
            </a:xfrm>
            <a:custGeom>
              <a:avLst/>
              <a:gdLst/>
              <a:ahLst/>
              <a:cxnLst/>
              <a:rect l="l" t="t" r="r" b="b"/>
              <a:pathLst>
                <a:path w="61946" h="3546" extrusionOk="0">
                  <a:moveTo>
                    <a:pt x="60677" y="1"/>
                  </a:moveTo>
                  <a:cubicBezTo>
                    <a:pt x="58009" y="67"/>
                    <a:pt x="55340" y="201"/>
                    <a:pt x="52672" y="201"/>
                  </a:cubicBezTo>
                  <a:cubicBezTo>
                    <a:pt x="46768" y="201"/>
                    <a:pt x="40830" y="268"/>
                    <a:pt x="34926" y="501"/>
                  </a:cubicBezTo>
                  <a:cubicBezTo>
                    <a:pt x="31357" y="668"/>
                    <a:pt x="27787" y="701"/>
                    <a:pt x="24185" y="801"/>
                  </a:cubicBezTo>
                  <a:cubicBezTo>
                    <a:pt x="21349" y="868"/>
                    <a:pt x="18514" y="935"/>
                    <a:pt x="15679" y="968"/>
                  </a:cubicBezTo>
                  <a:cubicBezTo>
                    <a:pt x="13967" y="1008"/>
                    <a:pt x="12268" y="1146"/>
                    <a:pt x="10567" y="1146"/>
                  </a:cubicBezTo>
                  <a:cubicBezTo>
                    <a:pt x="9449" y="1146"/>
                    <a:pt x="8330" y="1086"/>
                    <a:pt x="7206" y="901"/>
                  </a:cubicBezTo>
                  <a:cubicBezTo>
                    <a:pt x="6953" y="869"/>
                    <a:pt x="6695" y="856"/>
                    <a:pt x="6435" y="856"/>
                  </a:cubicBezTo>
                  <a:cubicBezTo>
                    <a:pt x="5634" y="856"/>
                    <a:pt x="4810" y="976"/>
                    <a:pt x="4004" y="1001"/>
                  </a:cubicBezTo>
                  <a:cubicBezTo>
                    <a:pt x="3837" y="1012"/>
                    <a:pt x="3670" y="1016"/>
                    <a:pt x="3503" y="1016"/>
                  </a:cubicBezTo>
                  <a:cubicBezTo>
                    <a:pt x="3170" y="1016"/>
                    <a:pt x="2836" y="1001"/>
                    <a:pt x="2503" y="1001"/>
                  </a:cubicBezTo>
                  <a:cubicBezTo>
                    <a:pt x="1902" y="968"/>
                    <a:pt x="1335" y="935"/>
                    <a:pt x="735" y="935"/>
                  </a:cubicBezTo>
                  <a:cubicBezTo>
                    <a:pt x="709" y="933"/>
                    <a:pt x="685" y="931"/>
                    <a:pt x="661" y="931"/>
                  </a:cubicBezTo>
                  <a:cubicBezTo>
                    <a:pt x="314" y="931"/>
                    <a:pt x="163" y="1158"/>
                    <a:pt x="101" y="1502"/>
                  </a:cubicBezTo>
                  <a:cubicBezTo>
                    <a:pt x="1" y="2102"/>
                    <a:pt x="334" y="2636"/>
                    <a:pt x="1068" y="2736"/>
                  </a:cubicBezTo>
                  <a:cubicBezTo>
                    <a:pt x="1635" y="2803"/>
                    <a:pt x="2236" y="2803"/>
                    <a:pt x="2836" y="2836"/>
                  </a:cubicBezTo>
                  <a:cubicBezTo>
                    <a:pt x="4304" y="2903"/>
                    <a:pt x="5772" y="3003"/>
                    <a:pt x="7273" y="3070"/>
                  </a:cubicBezTo>
                  <a:cubicBezTo>
                    <a:pt x="8540" y="3136"/>
                    <a:pt x="9808" y="3170"/>
                    <a:pt x="11075" y="3236"/>
                  </a:cubicBezTo>
                  <a:cubicBezTo>
                    <a:pt x="11676" y="3270"/>
                    <a:pt x="12310" y="3370"/>
                    <a:pt x="12910" y="3403"/>
                  </a:cubicBezTo>
                  <a:cubicBezTo>
                    <a:pt x="14578" y="3436"/>
                    <a:pt x="16246" y="3436"/>
                    <a:pt x="17880" y="3470"/>
                  </a:cubicBezTo>
                  <a:cubicBezTo>
                    <a:pt x="18960" y="3497"/>
                    <a:pt x="20039" y="3546"/>
                    <a:pt x="21119" y="3546"/>
                  </a:cubicBezTo>
                  <a:cubicBezTo>
                    <a:pt x="21373" y="3546"/>
                    <a:pt x="21628" y="3543"/>
                    <a:pt x="21883" y="3537"/>
                  </a:cubicBezTo>
                  <a:cubicBezTo>
                    <a:pt x="24385" y="3436"/>
                    <a:pt x="26887" y="3303"/>
                    <a:pt x="29388" y="3203"/>
                  </a:cubicBezTo>
                  <a:cubicBezTo>
                    <a:pt x="31890" y="3103"/>
                    <a:pt x="34359" y="3070"/>
                    <a:pt x="36860" y="2903"/>
                  </a:cubicBezTo>
                  <a:cubicBezTo>
                    <a:pt x="40196" y="2636"/>
                    <a:pt x="43499" y="2302"/>
                    <a:pt x="46868" y="2302"/>
                  </a:cubicBezTo>
                  <a:cubicBezTo>
                    <a:pt x="47032" y="2306"/>
                    <a:pt x="47196" y="2308"/>
                    <a:pt x="47359" y="2308"/>
                  </a:cubicBezTo>
                  <a:cubicBezTo>
                    <a:pt x="48730" y="2308"/>
                    <a:pt x="50100" y="2192"/>
                    <a:pt x="51471" y="2102"/>
                  </a:cubicBezTo>
                  <a:cubicBezTo>
                    <a:pt x="52905" y="2035"/>
                    <a:pt x="54340" y="1935"/>
                    <a:pt x="55807" y="1869"/>
                  </a:cubicBezTo>
                  <a:cubicBezTo>
                    <a:pt x="55807" y="1902"/>
                    <a:pt x="55807" y="1935"/>
                    <a:pt x="55807" y="1969"/>
                  </a:cubicBezTo>
                  <a:cubicBezTo>
                    <a:pt x="56341" y="1969"/>
                    <a:pt x="56875" y="1977"/>
                    <a:pt x="57408" y="1977"/>
                  </a:cubicBezTo>
                  <a:cubicBezTo>
                    <a:pt x="57942" y="1977"/>
                    <a:pt x="58476" y="1969"/>
                    <a:pt x="59010" y="1935"/>
                  </a:cubicBezTo>
                  <a:cubicBezTo>
                    <a:pt x="59810" y="1902"/>
                    <a:pt x="60644" y="1735"/>
                    <a:pt x="61411" y="1535"/>
                  </a:cubicBezTo>
                  <a:cubicBezTo>
                    <a:pt x="61712" y="1502"/>
                    <a:pt x="61945" y="1268"/>
                    <a:pt x="61945" y="901"/>
                  </a:cubicBezTo>
                  <a:cubicBezTo>
                    <a:pt x="61912" y="534"/>
                    <a:pt x="61745" y="268"/>
                    <a:pt x="61445" y="134"/>
                  </a:cubicBezTo>
                  <a:cubicBezTo>
                    <a:pt x="61211" y="34"/>
                    <a:pt x="60911" y="1"/>
                    <a:pt x="606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3867706" y="1900661"/>
              <a:ext cx="189818" cy="267665"/>
            </a:xfrm>
            <a:custGeom>
              <a:avLst/>
              <a:gdLst/>
              <a:ahLst/>
              <a:cxnLst/>
              <a:rect l="l" t="t" r="r" b="b"/>
              <a:pathLst>
                <a:path w="12577" h="17735" extrusionOk="0">
                  <a:moveTo>
                    <a:pt x="11886" y="1"/>
                  </a:moveTo>
                  <a:cubicBezTo>
                    <a:pt x="11759" y="1"/>
                    <a:pt x="11617" y="67"/>
                    <a:pt x="11409" y="184"/>
                  </a:cubicBezTo>
                  <a:cubicBezTo>
                    <a:pt x="11209" y="318"/>
                    <a:pt x="11009" y="451"/>
                    <a:pt x="10842" y="618"/>
                  </a:cubicBezTo>
                  <a:cubicBezTo>
                    <a:pt x="9708" y="1785"/>
                    <a:pt x="8540" y="2953"/>
                    <a:pt x="7439" y="4187"/>
                  </a:cubicBezTo>
                  <a:cubicBezTo>
                    <a:pt x="6672" y="5054"/>
                    <a:pt x="6038" y="6022"/>
                    <a:pt x="5271" y="6889"/>
                  </a:cubicBezTo>
                  <a:cubicBezTo>
                    <a:pt x="2870" y="9591"/>
                    <a:pt x="1335" y="12760"/>
                    <a:pt x="168" y="16129"/>
                  </a:cubicBezTo>
                  <a:cubicBezTo>
                    <a:pt x="34" y="16496"/>
                    <a:pt x="1" y="16896"/>
                    <a:pt x="34" y="17263"/>
                  </a:cubicBezTo>
                  <a:cubicBezTo>
                    <a:pt x="34" y="17430"/>
                    <a:pt x="268" y="17730"/>
                    <a:pt x="401" y="17730"/>
                  </a:cubicBezTo>
                  <a:cubicBezTo>
                    <a:pt x="422" y="17733"/>
                    <a:pt x="442" y="17734"/>
                    <a:pt x="463" y="17734"/>
                  </a:cubicBezTo>
                  <a:cubicBezTo>
                    <a:pt x="681" y="17734"/>
                    <a:pt x="919" y="17585"/>
                    <a:pt x="1102" y="17463"/>
                  </a:cubicBezTo>
                  <a:cubicBezTo>
                    <a:pt x="1235" y="17330"/>
                    <a:pt x="1235" y="17063"/>
                    <a:pt x="1335" y="16896"/>
                  </a:cubicBezTo>
                  <a:cubicBezTo>
                    <a:pt x="1702" y="15962"/>
                    <a:pt x="2036" y="14995"/>
                    <a:pt x="2536" y="14161"/>
                  </a:cubicBezTo>
                  <a:cubicBezTo>
                    <a:pt x="4037" y="11592"/>
                    <a:pt x="5438" y="9024"/>
                    <a:pt x="7173" y="6622"/>
                  </a:cubicBezTo>
                  <a:cubicBezTo>
                    <a:pt x="8607" y="4654"/>
                    <a:pt x="10108" y="2819"/>
                    <a:pt x="11976" y="1318"/>
                  </a:cubicBezTo>
                  <a:cubicBezTo>
                    <a:pt x="12210" y="1118"/>
                    <a:pt x="12376" y="818"/>
                    <a:pt x="12576" y="551"/>
                  </a:cubicBezTo>
                  <a:cubicBezTo>
                    <a:pt x="12251" y="164"/>
                    <a:pt x="12086" y="1"/>
                    <a:pt x="118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4349482" y="1524629"/>
              <a:ext cx="399242" cy="45549"/>
            </a:xfrm>
            <a:custGeom>
              <a:avLst/>
              <a:gdLst/>
              <a:ahLst/>
              <a:cxnLst/>
              <a:rect l="l" t="t" r="r" b="b"/>
              <a:pathLst>
                <a:path w="26453" h="3018" extrusionOk="0">
                  <a:moveTo>
                    <a:pt x="15928" y="0"/>
                  </a:moveTo>
                  <a:cubicBezTo>
                    <a:pt x="13645" y="0"/>
                    <a:pt x="11364" y="196"/>
                    <a:pt x="9107" y="416"/>
                  </a:cubicBezTo>
                  <a:cubicBezTo>
                    <a:pt x="6672" y="649"/>
                    <a:pt x="4270" y="1150"/>
                    <a:pt x="1835" y="1550"/>
                  </a:cubicBezTo>
                  <a:cubicBezTo>
                    <a:pt x="1335" y="1650"/>
                    <a:pt x="835" y="1850"/>
                    <a:pt x="368" y="2084"/>
                  </a:cubicBezTo>
                  <a:cubicBezTo>
                    <a:pt x="167" y="2184"/>
                    <a:pt x="101" y="2484"/>
                    <a:pt x="1" y="2717"/>
                  </a:cubicBezTo>
                  <a:cubicBezTo>
                    <a:pt x="234" y="2818"/>
                    <a:pt x="434" y="2918"/>
                    <a:pt x="668" y="3018"/>
                  </a:cubicBezTo>
                  <a:cubicBezTo>
                    <a:pt x="768" y="3018"/>
                    <a:pt x="868" y="2984"/>
                    <a:pt x="968" y="2951"/>
                  </a:cubicBezTo>
                  <a:cubicBezTo>
                    <a:pt x="1635" y="2851"/>
                    <a:pt x="2336" y="2717"/>
                    <a:pt x="3036" y="2584"/>
                  </a:cubicBezTo>
                  <a:cubicBezTo>
                    <a:pt x="5338" y="2217"/>
                    <a:pt x="7573" y="1783"/>
                    <a:pt x="9874" y="1450"/>
                  </a:cubicBezTo>
                  <a:cubicBezTo>
                    <a:pt x="11008" y="1283"/>
                    <a:pt x="12176" y="1383"/>
                    <a:pt x="13310" y="1283"/>
                  </a:cubicBezTo>
                  <a:cubicBezTo>
                    <a:pt x="14381" y="1157"/>
                    <a:pt x="15452" y="1091"/>
                    <a:pt x="16523" y="1091"/>
                  </a:cubicBezTo>
                  <a:cubicBezTo>
                    <a:pt x="17720" y="1091"/>
                    <a:pt x="18918" y="1174"/>
                    <a:pt x="20115" y="1350"/>
                  </a:cubicBezTo>
                  <a:cubicBezTo>
                    <a:pt x="21416" y="1517"/>
                    <a:pt x="22717" y="1783"/>
                    <a:pt x="24018" y="2017"/>
                  </a:cubicBezTo>
                  <a:cubicBezTo>
                    <a:pt x="24551" y="2117"/>
                    <a:pt x="25085" y="2250"/>
                    <a:pt x="25586" y="2317"/>
                  </a:cubicBezTo>
                  <a:cubicBezTo>
                    <a:pt x="25673" y="2337"/>
                    <a:pt x="25757" y="2348"/>
                    <a:pt x="25836" y="2348"/>
                  </a:cubicBezTo>
                  <a:cubicBezTo>
                    <a:pt x="26145" y="2348"/>
                    <a:pt x="26373" y="2182"/>
                    <a:pt x="26453" y="1783"/>
                  </a:cubicBezTo>
                  <a:cubicBezTo>
                    <a:pt x="26186" y="1150"/>
                    <a:pt x="25586" y="1116"/>
                    <a:pt x="25052" y="1016"/>
                  </a:cubicBezTo>
                  <a:cubicBezTo>
                    <a:pt x="23551" y="749"/>
                    <a:pt x="22016" y="516"/>
                    <a:pt x="20515" y="316"/>
                  </a:cubicBezTo>
                  <a:cubicBezTo>
                    <a:pt x="18990" y="88"/>
                    <a:pt x="17458" y="0"/>
                    <a:pt x="159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3861669" y="2514587"/>
              <a:ext cx="78556" cy="290123"/>
            </a:xfrm>
            <a:custGeom>
              <a:avLst/>
              <a:gdLst/>
              <a:ahLst/>
              <a:cxnLst/>
              <a:rect l="l" t="t" r="r" b="b"/>
              <a:pathLst>
                <a:path w="5205" h="19223" extrusionOk="0">
                  <a:moveTo>
                    <a:pt x="668" y="1"/>
                  </a:moveTo>
                  <a:cubicBezTo>
                    <a:pt x="267" y="234"/>
                    <a:pt x="34" y="568"/>
                    <a:pt x="1" y="1002"/>
                  </a:cubicBezTo>
                  <a:cubicBezTo>
                    <a:pt x="1" y="1936"/>
                    <a:pt x="1" y="2836"/>
                    <a:pt x="67" y="3737"/>
                  </a:cubicBezTo>
                  <a:cubicBezTo>
                    <a:pt x="167" y="4537"/>
                    <a:pt x="401" y="5305"/>
                    <a:pt x="534" y="6105"/>
                  </a:cubicBezTo>
                  <a:cubicBezTo>
                    <a:pt x="834" y="8040"/>
                    <a:pt x="1268" y="9975"/>
                    <a:pt x="1835" y="11876"/>
                  </a:cubicBezTo>
                  <a:cubicBezTo>
                    <a:pt x="2402" y="13677"/>
                    <a:pt x="2803" y="15512"/>
                    <a:pt x="3303" y="17347"/>
                  </a:cubicBezTo>
                  <a:cubicBezTo>
                    <a:pt x="3436" y="17814"/>
                    <a:pt x="3636" y="18281"/>
                    <a:pt x="3837" y="18748"/>
                  </a:cubicBezTo>
                  <a:cubicBezTo>
                    <a:pt x="3968" y="19037"/>
                    <a:pt x="4162" y="19223"/>
                    <a:pt x="4451" y="19223"/>
                  </a:cubicBezTo>
                  <a:cubicBezTo>
                    <a:pt x="4528" y="19223"/>
                    <a:pt x="4612" y="19209"/>
                    <a:pt x="4704" y="19181"/>
                  </a:cubicBezTo>
                  <a:cubicBezTo>
                    <a:pt x="5071" y="19014"/>
                    <a:pt x="5204" y="18681"/>
                    <a:pt x="5071" y="18214"/>
                  </a:cubicBezTo>
                  <a:cubicBezTo>
                    <a:pt x="4837" y="17280"/>
                    <a:pt x="4604" y="16312"/>
                    <a:pt x="4337" y="15378"/>
                  </a:cubicBezTo>
                  <a:cubicBezTo>
                    <a:pt x="3036" y="10875"/>
                    <a:pt x="2135" y="6272"/>
                    <a:pt x="1368" y="1635"/>
                  </a:cubicBezTo>
                  <a:cubicBezTo>
                    <a:pt x="1268" y="1068"/>
                    <a:pt x="1135" y="468"/>
                    <a:pt x="6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4181842" y="3511382"/>
              <a:ext cx="77047" cy="248951"/>
            </a:xfrm>
            <a:custGeom>
              <a:avLst/>
              <a:gdLst/>
              <a:ahLst/>
              <a:cxnLst/>
              <a:rect l="l" t="t" r="r" b="b"/>
              <a:pathLst>
                <a:path w="5105" h="16495" extrusionOk="0">
                  <a:moveTo>
                    <a:pt x="268" y="0"/>
                  </a:moveTo>
                  <a:cubicBezTo>
                    <a:pt x="67" y="234"/>
                    <a:pt x="1" y="434"/>
                    <a:pt x="1" y="634"/>
                  </a:cubicBezTo>
                  <a:cubicBezTo>
                    <a:pt x="34" y="1134"/>
                    <a:pt x="67" y="1635"/>
                    <a:pt x="201" y="2102"/>
                  </a:cubicBezTo>
                  <a:cubicBezTo>
                    <a:pt x="401" y="3169"/>
                    <a:pt x="668" y="4170"/>
                    <a:pt x="901" y="5237"/>
                  </a:cubicBezTo>
                  <a:cubicBezTo>
                    <a:pt x="1001" y="5704"/>
                    <a:pt x="1035" y="6205"/>
                    <a:pt x="1168" y="6705"/>
                  </a:cubicBezTo>
                  <a:cubicBezTo>
                    <a:pt x="1435" y="7739"/>
                    <a:pt x="1769" y="8740"/>
                    <a:pt x="2035" y="9774"/>
                  </a:cubicBezTo>
                  <a:cubicBezTo>
                    <a:pt x="2536" y="11642"/>
                    <a:pt x="2969" y="13543"/>
                    <a:pt x="3436" y="15444"/>
                  </a:cubicBezTo>
                  <a:cubicBezTo>
                    <a:pt x="3651" y="16197"/>
                    <a:pt x="3931" y="16495"/>
                    <a:pt x="4573" y="16495"/>
                  </a:cubicBezTo>
                  <a:cubicBezTo>
                    <a:pt x="4728" y="16495"/>
                    <a:pt x="4903" y="16478"/>
                    <a:pt x="5104" y="16445"/>
                  </a:cubicBezTo>
                  <a:cubicBezTo>
                    <a:pt x="5071" y="16112"/>
                    <a:pt x="5038" y="15745"/>
                    <a:pt x="4971" y="15444"/>
                  </a:cubicBezTo>
                  <a:cubicBezTo>
                    <a:pt x="4704" y="14477"/>
                    <a:pt x="4437" y="13543"/>
                    <a:pt x="4170" y="12609"/>
                  </a:cubicBezTo>
                  <a:cubicBezTo>
                    <a:pt x="3637" y="10774"/>
                    <a:pt x="3103" y="8940"/>
                    <a:pt x="2603" y="7072"/>
                  </a:cubicBezTo>
                  <a:cubicBezTo>
                    <a:pt x="2469" y="6672"/>
                    <a:pt x="2302" y="6238"/>
                    <a:pt x="2169" y="5838"/>
                  </a:cubicBezTo>
                  <a:cubicBezTo>
                    <a:pt x="1669" y="4136"/>
                    <a:pt x="1168" y="2435"/>
                    <a:pt x="634" y="734"/>
                  </a:cubicBezTo>
                  <a:cubicBezTo>
                    <a:pt x="568" y="500"/>
                    <a:pt x="401" y="234"/>
                    <a:pt x="2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4006158" y="3032061"/>
              <a:ext cx="75523" cy="157837"/>
            </a:xfrm>
            <a:custGeom>
              <a:avLst/>
              <a:gdLst/>
              <a:ahLst/>
              <a:cxnLst/>
              <a:rect l="l" t="t" r="r" b="b"/>
              <a:pathLst>
                <a:path w="5004" h="10458" extrusionOk="0">
                  <a:moveTo>
                    <a:pt x="841" y="1"/>
                  </a:moveTo>
                  <a:cubicBezTo>
                    <a:pt x="817" y="1"/>
                    <a:pt x="793" y="2"/>
                    <a:pt x="767" y="4"/>
                  </a:cubicBezTo>
                  <a:cubicBezTo>
                    <a:pt x="400" y="71"/>
                    <a:pt x="0" y="404"/>
                    <a:pt x="0" y="771"/>
                  </a:cubicBezTo>
                  <a:cubicBezTo>
                    <a:pt x="0" y="1005"/>
                    <a:pt x="100" y="1305"/>
                    <a:pt x="200" y="1538"/>
                  </a:cubicBezTo>
                  <a:cubicBezTo>
                    <a:pt x="467" y="2139"/>
                    <a:pt x="834" y="2706"/>
                    <a:pt x="1101" y="3340"/>
                  </a:cubicBezTo>
                  <a:cubicBezTo>
                    <a:pt x="1901" y="5308"/>
                    <a:pt x="2669" y="7276"/>
                    <a:pt x="3469" y="9277"/>
                  </a:cubicBezTo>
                  <a:cubicBezTo>
                    <a:pt x="3603" y="9578"/>
                    <a:pt x="3703" y="9878"/>
                    <a:pt x="3903" y="10111"/>
                  </a:cubicBezTo>
                  <a:cubicBezTo>
                    <a:pt x="4047" y="10285"/>
                    <a:pt x="4317" y="10458"/>
                    <a:pt x="4473" y="10458"/>
                  </a:cubicBezTo>
                  <a:cubicBezTo>
                    <a:pt x="4497" y="10458"/>
                    <a:pt x="4519" y="10454"/>
                    <a:pt x="4537" y="10445"/>
                  </a:cubicBezTo>
                  <a:cubicBezTo>
                    <a:pt x="4770" y="10345"/>
                    <a:pt x="4870" y="10045"/>
                    <a:pt x="5004" y="9844"/>
                  </a:cubicBezTo>
                  <a:cubicBezTo>
                    <a:pt x="4904" y="9511"/>
                    <a:pt x="4837" y="9311"/>
                    <a:pt x="4770" y="9077"/>
                  </a:cubicBezTo>
                  <a:cubicBezTo>
                    <a:pt x="3869" y="6142"/>
                    <a:pt x="2735" y="3273"/>
                    <a:pt x="1434" y="504"/>
                  </a:cubicBezTo>
                  <a:cubicBezTo>
                    <a:pt x="1309" y="223"/>
                    <a:pt x="1185" y="1"/>
                    <a:pt x="8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3937189" y="2818162"/>
              <a:ext cx="25174" cy="26638"/>
            </a:xfrm>
            <a:custGeom>
              <a:avLst/>
              <a:gdLst/>
              <a:ahLst/>
              <a:cxnLst/>
              <a:rect l="l" t="t" r="r" b="b"/>
              <a:pathLst>
                <a:path w="1668" h="1765" extrusionOk="0">
                  <a:moveTo>
                    <a:pt x="701" y="0"/>
                  </a:moveTo>
                  <a:cubicBezTo>
                    <a:pt x="267" y="134"/>
                    <a:pt x="0" y="401"/>
                    <a:pt x="0" y="868"/>
                  </a:cubicBezTo>
                  <a:cubicBezTo>
                    <a:pt x="0" y="1268"/>
                    <a:pt x="267" y="1501"/>
                    <a:pt x="567" y="1668"/>
                  </a:cubicBezTo>
                  <a:cubicBezTo>
                    <a:pt x="678" y="1735"/>
                    <a:pt x="778" y="1764"/>
                    <a:pt x="869" y="1764"/>
                  </a:cubicBezTo>
                  <a:cubicBezTo>
                    <a:pt x="1049" y="1764"/>
                    <a:pt x="1190" y="1646"/>
                    <a:pt x="1301" y="1468"/>
                  </a:cubicBezTo>
                  <a:cubicBezTo>
                    <a:pt x="1668" y="868"/>
                    <a:pt x="1535" y="501"/>
                    <a:pt x="7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4092740" y="3224891"/>
              <a:ext cx="18141" cy="24752"/>
            </a:xfrm>
            <a:custGeom>
              <a:avLst/>
              <a:gdLst/>
              <a:ahLst/>
              <a:cxnLst/>
              <a:rect l="l" t="t" r="r" b="b"/>
              <a:pathLst>
                <a:path w="1202" h="1640" extrusionOk="0">
                  <a:moveTo>
                    <a:pt x="651" y="0"/>
                  </a:moveTo>
                  <a:cubicBezTo>
                    <a:pt x="634" y="0"/>
                    <a:pt x="618" y="1"/>
                    <a:pt x="601" y="3"/>
                  </a:cubicBezTo>
                  <a:cubicBezTo>
                    <a:pt x="267" y="36"/>
                    <a:pt x="0" y="403"/>
                    <a:pt x="0" y="870"/>
                  </a:cubicBezTo>
                  <a:cubicBezTo>
                    <a:pt x="0" y="1345"/>
                    <a:pt x="181" y="1640"/>
                    <a:pt x="485" y="1640"/>
                  </a:cubicBezTo>
                  <a:cubicBezTo>
                    <a:pt x="501" y="1640"/>
                    <a:pt x="517" y="1639"/>
                    <a:pt x="534" y="1637"/>
                  </a:cubicBezTo>
                  <a:cubicBezTo>
                    <a:pt x="934" y="1604"/>
                    <a:pt x="1201" y="1237"/>
                    <a:pt x="1168" y="737"/>
                  </a:cubicBezTo>
                  <a:cubicBezTo>
                    <a:pt x="1168" y="293"/>
                    <a:pt x="957" y="0"/>
                    <a:pt x="6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4260380" y="3787248"/>
              <a:ext cx="24178" cy="20164"/>
            </a:xfrm>
            <a:custGeom>
              <a:avLst/>
              <a:gdLst/>
              <a:ahLst/>
              <a:cxnLst/>
              <a:rect l="l" t="t" r="r" b="b"/>
              <a:pathLst>
                <a:path w="1602" h="1336" extrusionOk="0">
                  <a:moveTo>
                    <a:pt x="634" y="1"/>
                  </a:moveTo>
                  <a:cubicBezTo>
                    <a:pt x="567" y="1"/>
                    <a:pt x="501" y="34"/>
                    <a:pt x="467" y="68"/>
                  </a:cubicBezTo>
                  <a:cubicBezTo>
                    <a:pt x="301" y="268"/>
                    <a:pt x="0" y="535"/>
                    <a:pt x="34" y="635"/>
                  </a:cubicBezTo>
                  <a:cubicBezTo>
                    <a:pt x="134" y="901"/>
                    <a:pt x="434" y="1068"/>
                    <a:pt x="668" y="1335"/>
                  </a:cubicBezTo>
                  <a:cubicBezTo>
                    <a:pt x="1034" y="1102"/>
                    <a:pt x="1335" y="968"/>
                    <a:pt x="1501" y="701"/>
                  </a:cubicBezTo>
                  <a:cubicBezTo>
                    <a:pt x="1602" y="568"/>
                    <a:pt x="1535" y="168"/>
                    <a:pt x="1435" y="101"/>
                  </a:cubicBezTo>
                  <a:cubicBezTo>
                    <a:pt x="1279" y="12"/>
                    <a:pt x="1094" y="12"/>
                    <a:pt x="908" y="12"/>
                  </a:cubicBezTo>
                  <a:lnTo>
                    <a:pt x="908" y="12"/>
                  </a:lnTo>
                  <a:cubicBezTo>
                    <a:pt x="816" y="12"/>
                    <a:pt x="723" y="12"/>
                    <a:pt x="6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4553372" y="4191502"/>
              <a:ext cx="209439" cy="33943"/>
            </a:xfrm>
            <a:custGeom>
              <a:avLst/>
              <a:gdLst/>
              <a:ahLst/>
              <a:cxnLst/>
              <a:rect l="l" t="t" r="r" b="b"/>
              <a:pathLst>
                <a:path w="13877" h="2249" extrusionOk="0">
                  <a:moveTo>
                    <a:pt x="601" y="1"/>
                  </a:moveTo>
                  <a:cubicBezTo>
                    <a:pt x="434" y="1"/>
                    <a:pt x="234" y="34"/>
                    <a:pt x="67" y="67"/>
                  </a:cubicBezTo>
                  <a:lnTo>
                    <a:pt x="0" y="268"/>
                  </a:lnTo>
                  <a:cubicBezTo>
                    <a:pt x="334" y="434"/>
                    <a:pt x="634" y="701"/>
                    <a:pt x="1001" y="768"/>
                  </a:cubicBezTo>
                  <a:cubicBezTo>
                    <a:pt x="1868" y="1001"/>
                    <a:pt x="2769" y="1202"/>
                    <a:pt x="3670" y="1302"/>
                  </a:cubicBezTo>
                  <a:cubicBezTo>
                    <a:pt x="6205" y="1635"/>
                    <a:pt x="8773" y="1902"/>
                    <a:pt x="11342" y="2169"/>
                  </a:cubicBezTo>
                  <a:cubicBezTo>
                    <a:pt x="11732" y="2218"/>
                    <a:pt x="12141" y="2249"/>
                    <a:pt x="12554" y="2249"/>
                  </a:cubicBezTo>
                  <a:cubicBezTo>
                    <a:pt x="12706" y="2249"/>
                    <a:pt x="12858" y="2245"/>
                    <a:pt x="13010" y="2236"/>
                  </a:cubicBezTo>
                  <a:cubicBezTo>
                    <a:pt x="13510" y="2236"/>
                    <a:pt x="13843" y="1969"/>
                    <a:pt x="13877" y="1268"/>
                  </a:cubicBezTo>
                  <a:cubicBezTo>
                    <a:pt x="13577" y="1168"/>
                    <a:pt x="13276" y="1001"/>
                    <a:pt x="12976" y="968"/>
                  </a:cubicBezTo>
                  <a:cubicBezTo>
                    <a:pt x="12242" y="868"/>
                    <a:pt x="11508" y="868"/>
                    <a:pt x="10775" y="801"/>
                  </a:cubicBezTo>
                  <a:cubicBezTo>
                    <a:pt x="7372" y="534"/>
                    <a:pt x="4003" y="268"/>
                    <a:pt x="6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4775418" y="4208057"/>
              <a:ext cx="24646" cy="17205"/>
            </a:xfrm>
            <a:custGeom>
              <a:avLst/>
              <a:gdLst/>
              <a:ahLst/>
              <a:cxnLst/>
              <a:rect l="l" t="t" r="r" b="b"/>
              <a:pathLst>
                <a:path w="1633" h="1140" extrusionOk="0">
                  <a:moveTo>
                    <a:pt x="580" y="1"/>
                  </a:moveTo>
                  <a:cubicBezTo>
                    <a:pt x="227" y="1"/>
                    <a:pt x="0" y="195"/>
                    <a:pt x="31" y="505"/>
                  </a:cubicBezTo>
                  <a:cubicBezTo>
                    <a:pt x="31" y="872"/>
                    <a:pt x="365" y="1139"/>
                    <a:pt x="865" y="1139"/>
                  </a:cubicBezTo>
                  <a:cubicBezTo>
                    <a:pt x="903" y="1139"/>
                    <a:pt x="943" y="1139"/>
                    <a:pt x="984" y="1139"/>
                  </a:cubicBezTo>
                  <a:cubicBezTo>
                    <a:pt x="1231" y="1139"/>
                    <a:pt x="1508" y="1115"/>
                    <a:pt x="1566" y="772"/>
                  </a:cubicBezTo>
                  <a:cubicBezTo>
                    <a:pt x="1632" y="405"/>
                    <a:pt x="1165" y="4"/>
                    <a:pt x="665" y="4"/>
                  </a:cubicBezTo>
                  <a:cubicBezTo>
                    <a:pt x="636" y="2"/>
                    <a:pt x="608" y="1"/>
                    <a:pt x="5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4457222" y="3964458"/>
              <a:ext cx="239639" cy="30442"/>
            </a:xfrm>
            <a:custGeom>
              <a:avLst/>
              <a:gdLst/>
              <a:ahLst/>
              <a:cxnLst/>
              <a:rect l="l" t="t" r="r" b="b"/>
              <a:pathLst>
                <a:path w="15878" h="2017" extrusionOk="0">
                  <a:moveTo>
                    <a:pt x="1034" y="1"/>
                  </a:moveTo>
                  <a:cubicBezTo>
                    <a:pt x="667" y="1"/>
                    <a:pt x="334" y="67"/>
                    <a:pt x="0" y="101"/>
                  </a:cubicBezTo>
                  <a:cubicBezTo>
                    <a:pt x="100" y="368"/>
                    <a:pt x="234" y="568"/>
                    <a:pt x="400" y="601"/>
                  </a:cubicBezTo>
                  <a:cubicBezTo>
                    <a:pt x="767" y="734"/>
                    <a:pt x="1168" y="868"/>
                    <a:pt x="1601" y="901"/>
                  </a:cubicBezTo>
                  <a:cubicBezTo>
                    <a:pt x="3402" y="1101"/>
                    <a:pt x="5237" y="1268"/>
                    <a:pt x="7072" y="1435"/>
                  </a:cubicBezTo>
                  <a:cubicBezTo>
                    <a:pt x="9407" y="1635"/>
                    <a:pt x="11775" y="1802"/>
                    <a:pt x="14143" y="2002"/>
                  </a:cubicBezTo>
                  <a:cubicBezTo>
                    <a:pt x="14244" y="2013"/>
                    <a:pt x="14344" y="2017"/>
                    <a:pt x="14442" y="2017"/>
                  </a:cubicBezTo>
                  <a:cubicBezTo>
                    <a:pt x="14640" y="2017"/>
                    <a:pt x="14833" y="2002"/>
                    <a:pt x="15011" y="2002"/>
                  </a:cubicBezTo>
                  <a:cubicBezTo>
                    <a:pt x="15411" y="2002"/>
                    <a:pt x="15711" y="1835"/>
                    <a:pt x="15878" y="1402"/>
                  </a:cubicBezTo>
                  <a:cubicBezTo>
                    <a:pt x="15544" y="901"/>
                    <a:pt x="15111" y="734"/>
                    <a:pt x="14577" y="701"/>
                  </a:cubicBezTo>
                  <a:cubicBezTo>
                    <a:pt x="11942" y="534"/>
                    <a:pt x="9307" y="334"/>
                    <a:pt x="6671" y="201"/>
                  </a:cubicBezTo>
                  <a:cubicBezTo>
                    <a:pt x="4803" y="101"/>
                    <a:pt x="2902" y="67"/>
                    <a:pt x="10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4710946" y="3980652"/>
              <a:ext cx="31724" cy="15032"/>
            </a:xfrm>
            <a:custGeom>
              <a:avLst/>
              <a:gdLst/>
              <a:ahLst/>
              <a:cxnLst/>
              <a:rect l="l" t="t" r="r" b="b"/>
              <a:pathLst>
                <a:path w="2102" h="996" extrusionOk="0">
                  <a:moveTo>
                    <a:pt x="872" y="0"/>
                  </a:moveTo>
                  <a:cubicBezTo>
                    <a:pt x="707" y="0"/>
                    <a:pt x="542" y="36"/>
                    <a:pt x="367" y="128"/>
                  </a:cubicBezTo>
                  <a:cubicBezTo>
                    <a:pt x="200" y="229"/>
                    <a:pt x="133" y="495"/>
                    <a:pt x="0" y="662"/>
                  </a:cubicBezTo>
                  <a:cubicBezTo>
                    <a:pt x="200" y="762"/>
                    <a:pt x="367" y="996"/>
                    <a:pt x="534" y="996"/>
                  </a:cubicBezTo>
                  <a:cubicBezTo>
                    <a:pt x="1067" y="929"/>
                    <a:pt x="1568" y="796"/>
                    <a:pt x="2102" y="295"/>
                  </a:cubicBezTo>
                  <a:cubicBezTo>
                    <a:pt x="1617" y="180"/>
                    <a:pt x="1244" y="0"/>
                    <a:pt x="8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4368105" y="4259461"/>
              <a:ext cx="141492" cy="26336"/>
            </a:xfrm>
            <a:custGeom>
              <a:avLst/>
              <a:gdLst/>
              <a:ahLst/>
              <a:cxnLst/>
              <a:rect l="l" t="t" r="r" b="b"/>
              <a:pathLst>
                <a:path w="9375" h="1745" extrusionOk="0">
                  <a:moveTo>
                    <a:pt x="1235" y="1"/>
                  </a:moveTo>
                  <a:cubicBezTo>
                    <a:pt x="801" y="1"/>
                    <a:pt x="368" y="101"/>
                    <a:pt x="1" y="435"/>
                  </a:cubicBezTo>
                  <a:cubicBezTo>
                    <a:pt x="234" y="1035"/>
                    <a:pt x="768" y="968"/>
                    <a:pt x="1202" y="1035"/>
                  </a:cubicBezTo>
                  <a:cubicBezTo>
                    <a:pt x="3537" y="1268"/>
                    <a:pt x="5905" y="1502"/>
                    <a:pt x="8240" y="1735"/>
                  </a:cubicBezTo>
                  <a:cubicBezTo>
                    <a:pt x="8316" y="1741"/>
                    <a:pt x="8392" y="1745"/>
                    <a:pt x="8465" y="1745"/>
                  </a:cubicBezTo>
                  <a:cubicBezTo>
                    <a:pt x="8843" y="1745"/>
                    <a:pt x="9179" y="1648"/>
                    <a:pt x="9374" y="1202"/>
                  </a:cubicBezTo>
                  <a:cubicBezTo>
                    <a:pt x="9207" y="435"/>
                    <a:pt x="8607" y="234"/>
                    <a:pt x="7973" y="234"/>
                  </a:cubicBezTo>
                  <a:cubicBezTo>
                    <a:pt x="5738" y="101"/>
                    <a:pt x="3470" y="68"/>
                    <a:pt x="1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4522162" y="4272395"/>
              <a:ext cx="30713" cy="18186"/>
            </a:xfrm>
            <a:custGeom>
              <a:avLst/>
              <a:gdLst/>
              <a:ahLst/>
              <a:cxnLst/>
              <a:rect l="l" t="t" r="r" b="b"/>
              <a:pathLst>
                <a:path w="2035" h="1205" extrusionOk="0">
                  <a:moveTo>
                    <a:pt x="977" y="0"/>
                  </a:moveTo>
                  <a:cubicBezTo>
                    <a:pt x="740" y="0"/>
                    <a:pt x="501" y="89"/>
                    <a:pt x="300" y="278"/>
                  </a:cubicBezTo>
                  <a:cubicBezTo>
                    <a:pt x="0" y="578"/>
                    <a:pt x="67" y="945"/>
                    <a:pt x="500" y="1112"/>
                  </a:cubicBezTo>
                  <a:cubicBezTo>
                    <a:pt x="679" y="1175"/>
                    <a:pt x="851" y="1205"/>
                    <a:pt x="1017" y="1205"/>
                  </a:cubicBezTo>
                  <a:cubicBezTo>
                    <a:pt x="1379" y="1205"/>
                    <a:pt x="1715" y="1063"/>
                    <a:pt x="2035" y="812"/>
                  </a:cubicBezTo>
                  <a:cubicBezTo>
                    <a:pt x="1841" y="295"/>
                    <a:pt x="1411" y="0"/>
                    <a:pt x="9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4490439" y="4048731"/>
              <a:ext cx="188309" cy="31136"/>
            </a:xfrm>
            <a:custGeom>
              <a:avLst/>
              <a:gdLst/>
              <a:ahLst/>
              <a:cxnLst/>
              <a:rect l="l" t="t" r="r" b="b"/>
              <a:pathLst>
                <a:path w="12477" h="2063" extrusionOk="0">
                  <a:moveTo>
                    <a:pt x="942" y="1"/>
                  </a:moveTo>
                  <a:cubicBezTo>
                    <a:pt x="510" y="1"/>
                    <a:pt x="154" y="113"/>
                    <a:pt x="101" y="354"/>
                  </a:cubicBezTo>
                  <a:cubicBezTo>
                    <a:pt x="1" y="721"/>
                    <a:pt x="434" y="1088"/>
                    <a:pt x="1068" y="1188"/>
                  </a:cubicBezTo>
                  <a:cubicBezTo>
                    <a:pt x="1869" y="1322"/>
                    <a:pt x="2636" y="1422"/>
                    <a:pt x="3436" y="1488"/>
                  </a:cubicBezTo>
                  <a:cubicBezTo>
                    <a:pt x="5905" y="1688"/>
                    <a:pt x="8407" y="1889"/>
                    <a:pt x="10875" y="2055"/>
                  </a:cubicBezTo>
                  <a:cubicBezTo>
                    <a:pt x="10945" y="2060"/>
                    <a:pt x="11015" y="2062"/>
                    <a:pt x="11086" y="2062"/>
                  </a:cubicBezTo>
                  <a:cubicBezTo>
                    <a:pt x="11524" y="2062"/>
                    <a:pt x="11984" y="1984"/>
                    <a:pt x="12443" y="1955"/>
                  </a:cubicBezTo>
                  <a:cubicBezTo>
                    <a:pt x="12443" y="1889"/>
                    <a:pt x="12443" y="1789"/>
                    <a:pt x="12476" y="1722"/>
                  </a:cubicBezTo>
                  <a:cubicBezTo>
                    <a:pt x="12076" y="1388"/>
                    <a:pt x="11609" y="1255"/>
                    <a:pt x="11109" y="1188"/>
                  </a:cubicBezTo>
                  <a:cubicBezTo>
                    <a:pt x="9541" y="988"/>
                    <a:pt x="7940" y="855"/>
                    <a:pt x="6338" y="654"/>
                  </a:cubicBezTo>
                  <a:cubicBezTo>
                    <a:pt x="4637" y="454"/>
                    <a:pt x="2969" y="254"/>
                    <a:pt x="1268" y="21"/>
                  </a:cubicBezTo>
                  <a:cubicBezTo>
                    <a:pt x="1157" y="8"/>
                    <a:pt x="1047" y="1"/>
                    <a:pt x="9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4700366" y="4069498"/>
              <a:ext cx="24676" cy="16481"/>
            </a:xfrm>
            <a:custGeom>
              <a:avLst/>
              <a:gdLst/>
              <a:ahLst/>
              <a:cxnLst/>
              <a:rect l="l" t="t" r="r" b="b"/>
              <a:pathLst>
                <a:path w="1635" h="1092" extrusionOk="0">
                  <a:moveTo>
                    <a:pt x="790" y="1"/>
                  </a:moveTo>
                  <a:cubicBezTo>
                    <a:pt x="653" y="1"/>
                    <a:pt x="506" y="49"/>
                    <a:pt x="334" y="146"/>
                  </a:cubicBezTo>
                  <a:cubicBezTo>
                    <a:pt x="201" y="246"/>
                    <a:pt x="1" y="479"/>
                    <a:pt x="34" y="579"/>
                  </a:cubicBezTo>
                  <a:cubicBezTo>
                    <a:pt x="101" y="779"/>
                    <a:pt x="267" y="1013"/>
                    <a:pt x="468" y="1046"/>
                  </a:cubicBezTo>
                  <a:cubicBezTo>
                    <a:pt x="568" y="1077"/>
                    <a:pt x="666" y="1092"/>
                    <a:pt x="762" y="1092"/>
                  </a:cubicBezTo>
                  <a:cubicBezTo>
                    <a:pt x="1083" y="1092"/>
                    <a:pt x="1379" y="928"/>
                    <a:pt x="1635" y="646"/>
                  </a:cubicBezTo>
                  <a:cubicBezTo>
                    <a:pt x="1318" y="216"/>
                    <a:pt x="1078" y="1"/>
                    <a:pt x="7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3743863" y="2372496"/>
              <a:ext cx="24691" cy="24933"/>
            </a:xfrm>
            <a:custGeom>
              <a:avLst/>
              <a:gdLst/>
              <a:ahLst/>
              <a:cxnLst/>
              <a:rect l="l" t="t" r="r" b="b"/>
              <a:pathLst>
                <a:path w="1636" h="1652" extrusionOk="0">
                  <a:moveTo>
                    <a:pt x="698" y="1"/>
                  </a:moveTo>
                  <a:cubicBezTo>
                    <a:pt x="665" y="1"/>
                    <a:pt x="633" y="3"/>
                    <a:pt x="601" y="9"/>
                  </a:cubicBezTo>
                  <a:cubicBezTo>
                    <a:pt x="268" y="42"/>
                    <a:pt x="1" y="476"/>
                    <a:pt x="101" y="910"/>
                  </a:cubicBezTo>
                  <a:cubicBezTo>
                    <a:pt x="134" y="1110"/>
                    <a:pt x="234" y="1343"/>
                    <a:pt x="301" y="1644"/>
                  </a:cubicBezTo>
                  <a:cubicBezTo>
                    <a:pt x="418" y="1644"/>
                    <a:pt x="535" y="1652"/>
                    <a:pt x="651" y="1652"/>
                  </a:cubicBezTo>
                  <a:cubicBezTo>
                    <a:pt x="768" y="1652"/>
                    <a:pt x="885" y="1644"/>
                    <a:pt x="1002" y="1610"/>
                  </a:cubicBezTo>
                  <a:cubicBezTo>
                    <a:pt x="1435" y="1544"/>
                    <a:pt x="1635" y="1177"/>
                    <a:pt x="1502" y="676"/>
                  </a:cubicBezTo>
                  <a:cubicBezTo>
                    <a:pt x="1411" y="311"/>
                    <a:pt x="1041" y="1"/>
                    <a:pt x="6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32"/>
          <p:cNvSpPr/>
          <p:nvPr/>
        </p:nvSpPr>
        <p:spPr>
          <a:xfrm>
            <a:off x="5593592" y="1285225"/>
            <a:ext cx="1024848" cy="578733"/>
          </a:xfrm>
          <a:custGeom>
            <a:avLst/>
            <a:gdLst/>
            <a:ahLst/>
            <a:cxnLst/>
            <a:rect l="l" t="t" r="r" b="b"/>
            <a:pathLst>
              <a:path w="61645" h="34811" extrusionOk="0">
                <a:moveTo>
                  <a:pt x="54323" y="0"/>
                </a:moveTo>
                <a:cubicBezTo>
                  <a:pt x="53924" y="0"/>
                  <a:pt x="53683" y="328"/>
                  <a:pt x="53705" y="920"/>
                </a:cubicBezTo>
                <a:cubicBezTo>
                  <a:pt x="53705" y="1153"/>
                  <a:pt x="53805" y="1454"/>
                  <a:pt x="53939" y="1654"/>
                </a:cubicBezTo>
                <a:cubicBezTo>
                  <a:pt x="54472" y="2288"/>
                  <a:pt x="55040" y="2888"/>
                  <a:pt x="55607" y="3488"/>
                </a:cubicBezTo>
                <a:cubicBezTo>
                  <a:pt x="56174" y="4122"/>
                  <a:pt x="56774" y="4723"/>
                  <a:pt x="57375" y="5323"/>
                </a:cubicBezTo>
                <a:cubicBezTo>
                  <a:pt x="57341" y="5423"/>
                  <a:pt x="57308" y="5490"/>
                  <a:pt x="57274" y="5557"/>
                </a:cubicBezTo>
                <a:lnTo>
                  <a:pt x="56774" y="5557"/>
                </a:lnTo>
                <a:cubicBezTo>
                  <a:pt x="55507" y="5390"/>
                  <a:pt x="54272" y="5256"/>
                  <a:pt x="53005" y="5056"/>
                </a:cubicBezTo>
                <a:cubicBezTo>
                  <a:pt x="50303" y="4681"/>
                  <a:pt x="47620" y="4437"/>
                  <a:pt x="44913" y="4437"/>
                </a:cubicBezTo>
                <a:cubicBezTo>
                  <a:pt x="44011" y="4437"/>
                  <a:pt x="43106" y="4464"/>
                  <a:pt x="42197" y="4523"/>
                </a:cubicBezTo>
                <a:cubicBezTo>
                  <a:pt x="38294" y="4823"/>
                  <a:pt x="34391" y="5156"/>
                  <a:pt x="30555" y="6190"/>
                </a:cubicBezTo>
                <a:cubicBezTo>
                  <a:pt x="26286" y="7358"/>
                  <a:pt x="22249" y="8892"/>
                  <a:pt x="18680" y="11561"/>
                </a:cubicBezTo>
                <a:cubicBezTo>
                  <a:pt x="18313" y="11828"/>
                  <a:pt x="17880" y="12095"/>
                  <a:pt x="17513" y="12361"/>
                </a:cubicBezTo>
                <a:cubicBezTo>
                  <a:pt x="12142" y="15997"/>
                  <a:pt x="7506" y="20401"/>
                  <a:pt x="4003" y="25871"/>
                </a:cubicBezTo>
                <a:cubicBezTo>
                  <a:pt x="2369" y="28406"/>
                  <a:pt x="934" y="31008"/>
                  <a:pt x="167" y="33944"/>
                </a:cubicBezTo>
                <a:cubicBezTo>
                  <a:pt x="100" y="34177"/>
                  <a:pt x="100" y="34411"/>
                  <a:pt x="0" y="34811"/>
                </a:cubicBezTo>
                <a:cubicBezTo>
                  <a:pt x="634" y="34377"/>
                  <a:pt x="801" y="33844"/>
                  <a:pt x="1034" y="33377"/>
                </a:cubicBezTo>
                <a:cubicBezTo>
                  <a:pt x="3369" y="28273"/>
                  <a:pt x="6472" y="23703"/>
                  <a:pt x="10541" y="19800"/>
                </a:cubicBezTo>
                <a:cubicBezTo>
                  <a:pt x="11375" y="19033"/>
                  <a:pt x="12209" y="18266"/>
                  <a:pt x="13010" y="17499"/>
                </a:cubicBezTo>
                <a:cubicBezTo>
                  <a:pt x="16145" y="14663"/>
                  <a:pt x="19714" y="12395"/>
                  <a:pt x="23417" y="10427"/>
                </a:cubicBezTo>
                <a:cubicBezTo>
                  <a:pt x="26886" y="8559"/>
                  <a:pt x="30756" y="7658"/>
                  <a:pt x="34625" y="6924"/>
                </a:cubicBezTo>
                <a:cubicBezTo>
                  <a:pt x="36693" y="6557"/>
                  <a:pt x="38828" y="6391"/>
                  <a:pt x="40963" y="6290"/>
                </a:cubicBezTo>
                <a:cubicBezTo>
                  <a:pt x="42300" y="6220"/>
                  <a:pt x="43647" y="6178"/>
                  <a:pt x="44993" y="6178"/>
                </a:cubicBezTo>
                <a:cubicBezTo>
                  <a:pt x="46199" y="6178"/>
                  <a:pt x="47404" y="6212"/>
                  <a:pt x="48602" y="6290"/>
                </a:cubicBezTo>
                <a:cubicBezTo>
                  <a:pt x="51604" y="6491"/>
                  <a:pt x="54573" y="6991"/>
                  <a:pt x="57575" y="7358"/>
                </a:cubicBezTo>
                <a:cubicBezTo>
                  <a:pt x="57641" y="7358"/>
                  <a:pt x="57708" y="7425"/>
                  <a:pt x="57842" y="7525"/>
                </a:cubicBezTo>
                <a:cubicBezTo>
                  <a:pt x="57608" y="7792"/>
                  <a:pt x="57408" y="8025"/>
                  <a:pt x="57174" y="8259"/>
                </a:cubicBezTo>
                <a:cubicBezTo>
                  <a:pt x="56240" y="9126"/>
                  <a:pt x="55306" y="9993"/>
                  <a:pt x="54406" y="10860"/>
                </a:cubicBezTo>
                <a:cubicBezTo>
                  <a:pt x="54106" y="11127"/>
                  <a:pt x="53839" y="11394"/>
                  <a:pt x="53639" y="11728"/>
                </a:cubicBezTo>
                <a:cubicBezTo>
                  <a:pt x="53438" y="12028"/>
                  <a:pt x="53205" y="12428"/>
                  <a:pt x="53505" y="12795"/>
                </a:cubicBezTo>
                <a:cubicBezTo>
                  <a:pt x="53726" y="13089"/>
                  <a:pt x="54019" y="13203"/>
                  <a:pt x="54344" y="13203"/>
                </a:cubicBezTo>
                <a:cubicBezTo>
                  <a:pt x="54461" y="13203"/>
                  <a:pt x="54582" y="13189"/>
                  <a:pt x="54706" y="13162"/>
                </a:cubicBezTo>
                <a:cubicBezTo>
                  <a:pt x="54939" y="13129"/>
                  <a:pt x="55173" y="12929"/>
                  <a:pt x="55373" y="12762"/>
                </a:cubicBezTo>
                <a:cubicBezTo>
                  <a:pt x="57274" y="11094"/>
                  <a:pt x="59142" y="9393"/>
                  <a:pt x="61044" y="7691"/>
                </a:cubicBezTo>
                <a:cubicBezTo>
                  <a:pt x="61644" y="7158"/>
                  <a:pt x="61644" y="6624"/>
                  <a:pt x="61044" y="6024"/>
                </a:cubicBezTo>
                <a:cubicBezTo>
                  <a:pt x="60644" y="5623"/>
                  <a:pt x="60143" y="5323"/>
                  <a:pt x="59810" y="4889"/>
                </a:cubicBezTo>
                <a:cubicBezTo>
                  <a:pt x="58575" y="3122"/>
                  <a:pt x="56674" y="2021"/>
                  <a:pt x="55273" y="420"/>
                </a:cubicBezTo>
                <a:cubicBezTo>
                  <a:pt x="55173" y="320"/>
                  <a:pt x="55073" y="286"/>
                  <a:pt x="54973" y="219"/>
                </a:cubicBezTo>
                <a:cubicBezTo>
                  <a:pt x="54729" y="71"/>
                  <a:pt x="54509" y="0"/>
                  <a:pt x="54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3125596" y="3143094"/>
            <a:ext cx="486364" cy="829504"/>
          </a:xfrm>
          <a:custGeom>
            <a:avLst/>
            <a:gdLst/>
            <a:ahLst/>
            <a:cxnLst/>
            <a:rect l="l" t="t" r="r" b="b"/>
            <a:pathLst>
              <a:path w="29255" h="49895" extrusionOk="0">
                <a:moveTo>
                  <a:pt x="28352" y="0"/>
                </a:moveTo>
                <a:cubicBezTo>
                  <a:pt x="28098" y="0"/>
                  <a:pt x="27852" y="48"/>
                  <a:pt x="27620" y="110"/>
                </a:cubicBezTo>
                <a:cubicBezTo>
                  <a:pt x="26386" y="443"/>
                  <a:pt x="25151" y="777"/>
                  <a:pt x="23951" y="1244"/>
                </a:cubicBezTo>
                <a:cubicBezTo>
                  <a:pt x="22349" y="1844"/>
                  <a:pt x="21049" y="2845"/>
                  <a:pt x="19914" y="4179"/>
                </a:cubicBezTo>
                <a:cubicBezTo>
                  <a:pt x="17079" y="7515"/>
                  <a:pt x="15578" y="11384"/>
                  <a:pt x="15011" y="15687"/>
                </a:cubicBezTo>
                <a:cubicBezTo>
                  <a:pt x="14611" y="19057"/>
                  <a:pt x="14310" y="22459"/>
                  <a:pt x="14210" y="25861"/>
                </a:cubicBezTo>
                <a:cubicBezTo>
                  <a:pt x="14110" y="29931"/>
                  <a:pt x="13210" y="33834"/>
                  <a:pt x="11608" y="37536"/>
                </a:cubicBezTo>
                <a:cubicBezTo>
                  <a:pt x="10541" y="40038"/>
                  <a:pt x="8940" y="42140"/>
                  <a:pt x="6505" y="43374"/>
                </a:cubicBezTo>
                <a:cubicBezTo>
                  <a:pt x="5337" y="43941"/>
                  <a:pt x="4036" y="44275"/>
                  <a:pt x="2735" y="44742"/>
                </a:cubicBezTo>
                <a:cubicBezTo>
                  <a:pt x="2936" y="43874"/>
                  <a:pt x="3403" y="43241"/>
                  <a:pt x="3803" y="42540"/>
                </a:cubicBezTo>
                <a:cubicBezTo>
                  <a:pt x="4003" y="42173"/>
                  <a:pt x="4203" y="41773"/>
                  <a:pt x="4370" y="41373"/>
                </a:cubicBezTo>
                <a:cubicBezTo>
                  <a:pt x="4470" y="41072"/>
                  <a:pt x="4437" y="40705"/>
                  <a:pt x="4103" y="40605"/>
                </a:cubicBezTo>
                <a:cubicBezTo>
                  <a:pt x="4014" y="40583"/>
                  <a:pt x="3918" y="40572"/>
                  <a:pt x="3820" y="40572"/>
                </a:cubicBezTo>
                <a:cubicBezTo>
                  <a:pt x="3625" y="40572"/>
                  <a:pt x="3425" y="40616"/>
                  <a:pt x="3269" y="40705"/>
                </a:cubicBezTo>
                <a:cubicBezTo>
                  <a:pt x="3069" y="40839"/>
                  <a:pt x="2936" y="41106"/>
                  <a:pt x="2802" y="41339"/>
                </a:cubicBezTo>
                <a:cubicBezTo>
                  <a:pt x="2435" y="41873"/>
                  <a:pt x="2068" y="42440"/>
                  <a:pt x="1768" y="43007"/>
                </a:cubicBezTo>
                <a:cubicBezTo>
                  <a:pt x="1301" y="43908"/>
                  <a:pt x="834" y="44842"/>
                  <a:pt x="434" y="45776"/>
                </a:cubicBezTo>
                <a:cubicBezTo>
                  <a:pt x="0" y="46843"/>
                  <a:pt x="134" y="47243"/>
                  <a:pt x="1068" y="47877"/>
                </a:cubicBezTo>
                <a:cubicBezTo>
                  <a:pt x="1234" y="47977"/>
                  <a:pt x="1401" y="48111"/>
                  <a:pt x="1601" y="48211"/>
                </a:cubicBezTo>
                <a:cubicBezTo>
                  <a:pt x="2735" y="48711"/>
                  <a:pt x="3903" y="49078"/>
                  <a:pt x="4937" y="49779"/>
                </a:cubicBezTo>
                <a:cubicBezTo>
                  <a:pt x="5058" y="49860"/>
                  <a:pt x="5208" y="49894"/>
                  <a:pt x="5362" y="49894"/>
                </a:cubicBezTo>
                <a:cubicBezTo>
                  <a:pt x="5716" y="49894"/>
                  <a:pt x="6099" y="49711"/>
                  <a:pt x="6238" y="49478"/>
                </a:cubicBezTo>
                <a:cubicBezTo>
                  <a:pt x="6405" y="49211"/>
                  <a:pt x="6205" y="48578"/>
                  <a:pt x="5804" y="48311"/>
                </a:cubicBezTo>
                <a:cubicBezTo>
                  <a:pt x="5504" y="48077"/>
                  <a:pt x="5137" y="47911"/>
                  <a:pt x="4804" y="47744"/>
                </a:cubicBezTo>
                <a:cubicBezTo>
                  <a:pt x="4237" y="47410"/>
                  <a:pt x="3703" y="47043"/>
                  <a:pt x="3102" y="46443"/>
                </a:cubicBezTo>
                <a:cubicBezTo>
                  <a:pt x="4003" y="46109"/>
                  <a:pt x="4770" y="45776"/>
                  <a:pt x="5537" y="45542"/>
                </a:cubicBezTo>
                <a:cubicBezTo>
                  <a:pt x="8106" y="44775"/>
                  <a:pt x="10107" y="43207"/>
                  <a:pt x="11508" y="41039"/>
                </a:cubicBezTo>
                <a:cubicBezTo>
                  <a:pt x="14110" y="37036"/>
                  <a:pt x="15178" y="32466"/>
                  <a:pt x="15711" y="27796"/>
                </a:cubicBezTo>
                <a:cubicBezTo>
                  <a:pt x="15945" y="25561"/>
                  <a:pt x="15878" y="23293"/>
                  <a:pt x="16045" y="21058"/>
                </a:cubicBezTo>
                <a:cubicBezTo>
                  <a:pt x="16245" y="18890"/>
                  <a:pt x="16512" y="16722"/>
                  <a:pt x="16812" y="14553"/>
                </a:cubicBezTo>
                <a:cubicBezTo>
                  <a:pt x="17179" y="11651"/>
                  <a:pt x="18313" y="9049"/>
                  <a:pt x="19948" y="6614"/>
                </a:cubicBezTo>
                <a:cubicBezTo>
                  <a:pt x="21349" y="4479"/>
                  <a:pt x="23217" y="2912"/>
                  <a:pt x="25618" y="2011"/>
                </a:cubicBezTo>
                <a:cubicBezTo>
                  <a:pt x="26486" y="1677"/>
                  <a:pt x="27386" y="1311"/>
                  <a:pt x="28254" y="944"/>
                </a:cubicBezTo>
                <a:cubicBezTo>
                  <a:pt x="28621" y="777"/>
                  <a:pt x="29054" y="677"/>
                  <a:pt x="29254" y="243"/>
                </a:cubicBezTo>
                <a:cubicBezTo>
                  <a:pt x="28950" y="64"/>
                  <a:pt x="28646" y="0"/>
                  <a:pt x="283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2970600" y="1398386"/>
            <a:ext cx="796354" cy="250173"/>
          </a:xfrm>
          <a:custGeom>
            <a:avLst/>
            <a:gdLst/>
            <a:ahLst/>
            <a:cxnLst/>
            <a:rect l="l" t="t" r="r" b="b"/>
            <a:pathLst>
              <a:path w="47901" h="15048" extrusionOk="0">
                <a:moveTo>
                  <a:pt x="28871" y="1"/>
                </a:moveTo>
                <a:cubicBezTo>
                  <a:pt x="25629" y="1"/>
                  <a:pt x="22402" y="386"/>
                  <a:pt x="19214" y="1141"/>
                </a:cubicBezTo>
                <a:cubicBezTo>
                  <a:pt x="16378" y="1809"/>
                  <a:pt x="13643" y="2776"/>
                  <a:pt x="11175" y="4344"/>
                </a:cubicBezTo>
                <a:cubicBezTo>
                  <a:pt x="8039" y="6345"/>
                  <a:pt x="5137" y="8613"/>
                  <a:pt x="2602" y="11349"/>
                </a:cubicBezTo>
                <a:cubicBezTo>
                  <a:pt x="2469" y="11482"/>
                  <a:pt x="2302" y="11549"/>
                  <a:pt x="2068" y="11716"/>
                </a:cubicBezTo>
                <a:cubicBezTo>
                  <a:pt x="2135" y="11449"/>
                  <a:pt x="2135" y="11282"/>
                  <a:pt x="2168" y="11149"/>
                </a:cubicBezTo>
                <a:cubicBezTo>
                  <a:pt x="2602" y="9314"/>
                  <a:pt x="2902" y="7446"/>
                  <a:pt x="2902" y="5545"/>
                </a:cubicBezTo>
                <a:cubicBezTo>
                  <a:pt x="2902" y="5111"/>
                  <a:pt x="2802" y="4677"/>
                  <a:pt x="2635" y="4277"/>
                </a:cubicBezTo>
                <a:cubicBezTo>
                  <a:pt x="2554" y="4053"/>
                  <a:pt x="2373" y="3941"/>
                  <a:pt x="2175" y="3941"/>
                </a:cubicBezTo>
                <a:cubicBezTo>
                  <a:pt x="2050" y="3941"/>
                  <a:pt x="1918" y="3986"/>
                  <a:pt x="1801" y="4077"/>
                </a:cubicBezTo>
                <a:cubicBezTo>
                  <a:pt x="1601" y="4277"/>
                  <a:pt x="1401" y="4577"/>
                  <a:pt x="1334" y="4877"/>
                </a:cubicBezTo>
                <a:cubicBezTo>
                  <a:pt x="1234" y="5311"/>
                  <a:pt x="1234" y="5745"/>
                  <a:pt x="1201" y="6212"/>
                </a:cubicBezTo>
                <a:cubicBezTo>
                  <a:pt x="967" y="8313"/>
                  <a:pt x="767" y="10415"/>
                  <a:pt x="134" y="12483"/>
                </a:cubicBezTo>
                <a:cubicBezTo>
                  <a:pt x="0" y="12983"/>
                  <a:pt x="100" y="13584"/>
                  <a:pt x="167" y="14151"/>
                </a:cubicBezTo>
                <a:cubicBezTo>
                  <a:pt x="200" y="14351"/>
                  <a:pt x="400" y="14584"/>
                  <a:pt x="567" y="14685"/>
                </a:cubicBezTo>
                <a:cubicBezTo>
                  <a:pt x="941" y="14898"/>
                  <a:pt x="1336" y="15047"/>
                  <a:pt x="1769" y="15047"/>
                </a:cubicBezTo>
                <a:cubicBezTo>
                  <a:pt x="1877" y="15047"/>
                  <a:pt x="1988" y="15038"/>
                  <a:pt x="2102" y="15018"/>
                </a:cubicBezTo>
                <a:cubicBezTo>
                  <a:pt x="4270" y="14751"/>
                  <a:pt x="6438" y="14484"/>
                  <a:pt x="8606" y="14218"/>
                </a:cubicBezTo>
                <a:cubicBezTo>
                  <a:pt x="9140" y="14117"/>
                  <a:pt x="9640" y="13984"/>
                  <a:pt x="10141" y="13817"/>
                </a:cubicBezTo>
                <a:cubicBezTo>
                  <a:pt x="10541" y="13684"/>
                  <a:pt x="10808" y="13417"/>
                  <a:pt x="10708" y="12950"/>
                </a:cubicBezTo>
                <a:cubicBezTo>
                  <a:pt x="10608" y="12550"/>
                  <a:pt x="10207" y="12116"/>
                  <a:pt x="9807" y="12083"/>
                </a:cubicBezTo>
                <a:cubicBezTo>
                  <a:pt x="9749" y="12073"/>
                  <a:pt x="9690" y="12069"/>
                  <a:pt x="9630" y="12069"/>
                </a:cubicBezTo>
                <a:cubicBezTo>
                  <a:pt x="9487" y="12069"/>
                  <a:pt x="9338" y="12092"/>
                  <a:pt x="9173" y="12116"/>
                </a:cubicBezTo>
                <a:cubicBezTo>
                  <a:pt x="8206" y="12249"/>
                  <a:pt x="7205" y="12450"/>
                  <a:pt x="6205" y="12550"/>
                </a:cubicBezTo>
                <a:cubicBezTo>
                  <a:pt x="5682" y="12633"/>
                  <a:pt x="5160" y="12704"/>
                  <a:pt x="4605" y="12704"/>
                </a:cubicBezTo>
                <a:cubicBezTo>
                  <a:pt x="4273" y="12704"/>
                  <a:pt x="3931" y="12679"/>
                  <a:pt x="3569" y="12616"/>
                </a:cubicBezTo>
                <a:cubicBezTo>
                  <a:pt x="4003" y="12149"/>
                  <a:pt x="4337" y="11816"/>
                  <a:pt x="4670" y="11449"/>
                </a:cubicBezTo>
                <a:cubicBezTo>
                  <a:pt x="6838" y="9247"/>
                  <a:pt x="9273" y="7346"/>
                  <a:pt x="11909" y="5745"/>
                </a:cubicBezTo>
                <a:cubicBezTo>
                  <a:pt x="12909" y="5111"/>
                  <a:pt x="13943" y="4544"/>
                  <a:pt x="15044" y="4110"/>
                </a:cubicBezTo>
                <a:cubicBezTo>
                  <a:pt x="19047" y="2376"/>
                  <a:pt x="23283" y="1608"/>
                  <a:pt x="27653" y="1442"/>
                </a:cubicBezTo>
                <a:cubicBezTo>
                  <a:pt x="28492" y="1412"/>
                  <a:pt x="29331" y="1391"/>
                  <a:pt x="30169" y="1391"/>
                </a:cubicBezTo>
                <a:cubicBezTo>
                  <a:pt x="32163" y="1391"/>
                  <a:pt x="34153" y="1509"/>
                  <a:pt x="36126" y="1909"/>
                </a:cubicBezTo>
                <a:cubicBezTo>
                  <a:pt x="39328" y="2542"/>
                  <a:pt x="42297" y="3677"/>
                  <a:pt x="45099" y="5378"/>
                </a:cubicBezTo>
                <a:cubicBezTo>
                  <a:pt x="45966" y="5912"/>
                  <a:pt x="46867" y="6379"/>
                  <a:pt x="47901" y="6979"/>
                </a:cubicBezTo>
                <a:cubicBezTo>
                  <a:pt x="47734" y="6112"/>
                  <a:pt x="47201" y="5778"/>
                  <a:pt x="46700" y="5411"/>
                </a:cubicBezTo>
                <a:cubicBezTo>
                  <a:pt x="43131" y="2676"/>
                  <a:pt x="39061" y="1041"/>
                  <a:pt x="34625" y="408"/>
                </a:cubicBezTo>
                <a:cubicBezTo>
                  <a:pt x="32705" y="135"/>
                  <a:pt x="30786" y="1"/>
                  <a:pt x="288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5593596" y="3102331"/>
            <a:ext cx="666596" cy="168844"/>
          </a:xfrm>
          <a:custGeom>
            <a:avLst/>
            <a:gdLst/>
            <a:ahLst/>
            <a:cxnLst/>
            <a:rect l="l" t="t" r="r" b="b"/>
            <a:pathLst>
              <a:path w="40096" h="10156" extrusionOk="0">
                <a:moveTo>
                  <a:pt x="33160" y="0"/>
                </a:moveTo>
                <a:cubicBezTo>
                  <a:pt x="32817" y="0"/>
                  <a:pt x="32513" y="149"/>
                  <a:pt x="32357" y="416"/>
                </a:cubicBezTo>
                <a:cubicBezTo>
                  <a:pt x="32090" y="816"/>
                  <a:pt x="32224" y="1483"/>
                  <a:pt x="32724" y="1817"/>
                </a:cubicBezTo>
                <a:cubicBezTo>
                  <a:pt x="33258" y="2217"/>
                  <a:pt x="33858" y="2550"/>
                  <a:pt x="34459" y="2884"/>
                </a:cubicBezTo>
                <a:cubicBezTo>
                  <a:pt x="34792" y="3084"/>
                  <a:pt x="35159" y="3284"/>
                  <a:pt x="35626" y="3551"/>
                </a:cubicBezTo>
                <a:cubicBezTo>
                  <a:pt x="35259" y="3618"/>
                  <a:pt x="35092" y="3685"/>
                  <a:pt x="34926" y="3718"/>
                </a:cubicBezTo>
                <a:cubicBezTo>
                  <a:pt x="32573" y="3877"/>
                  <a:pt x="30221" y="4187"/>
                  <a:pt x="27869" y="4187"/>
                </a:cubicBezTo>
                <a:cubicBezTo>
                  <a:pt x="27753" y="4187"/>
                  <a:pt x="27636" y="4187"/>
                  <a:pt x="27520" y="4185"/>
                </a:cubicBezTo>
                <a:cubicBezTo>
                  <a:pt x="24818" y="4152"/>
                  <a:pt x="22116" y="3851"/>
                  <a:pt x="19481" y="3451"/>
                </a:cubicBezTo>
                <a:cubicBezTo>
                  <a:pt x="17046" y="3118"/>
                  <a:pt x="14678" y="2517"/>
                  <a:pt x="12276" y="1983"/>
                </a:cubicBezTo>
                <a:cubicBezTo>
                  <a:pt x="10074" y="1482"/>
                  <a:pt x="7896" y="1027"/>
                  <a:pt x="5644" y="1027"/>
                </a:cubicBezTo>
                <a:cubicBezTo>
                  <a:pt x="5200" y="1027"/>
                  <a:pt x="4754" y="1044"/>
                  <a:pt x="4304" y="1083"/>
                </a:cubicBezTo>
                <a:cubicBezTo>
                  <a:pt x="3170" y="1183"/>
                  <a:pt x="2135" y="1416"/>
                  <a:pt x="1135" y="1850"/>
                </a:cubicBezTo>
                <a:cubicBezTo>
                  <a:pt x="668" y="2017"/>
                  <a:pt x="201" y="2250"/>
                  <a:pt x="1" y="2817"/>
                </a:cubicBezTo>
                <a:cubicBezTo>
                  <a:pt x="154" y="2971"/>
                  <a:pt x="294" y="3018"/>
                  <a:pt x="429" y="3018"/>
                </a:cubicBezTo>
                <a:cubicBezTo>
                  <a:pt x="587" y="3018"/>
                  <a:pt x="739" y="2953"/>
                  <a:pt x="901" y="2917"/>
                </a:cubicBezTo>
                <a:cubicBezTo>
                  <a:pt x="1435" y="2751"/>
                  <a:pt x="2035" y="2517"/>
                  <a:pt x="2602" y="2484"/>
                </a:cubicBezTo>
                <a:cubicBezTo>
                  <a:pt x="3423" y="2445"/>
                  <a:pt x="4255" y="2428"/>
                  <a:pt x="5085" y="2428"/>
                </a:cubicBezTo>
                <a:cubicBezTo>
                  <a:pt x="5672" y="2428"/>
                  <a:pt x="6259" y="2437"/>
                  <a:pt x="6839" y="2450"/>
                </a:cubicBezTo>
                <a:cubicBezTo>
                  <a:pt x="7406" y="2450"/>
                  <a:pt x="7973" y="2517"/>
                  <a:pt x="8507" y="2651"/>
                </a:cubicBezTo>
                <a:cubicBezTo>
                  <a:pt x="10275" y="3051"/>
                  <a:pt x="12009" y="3484"/>
                  <a:pt x="13777" y="3885"/>
                </a:cubicBezTo>
                <a:cubicBezTo>
                  <a:pt x="15178" y="4218"/>
                  <a:pt x="16579" y="4585"/>
                  <a:pt x="18013" y="4785"/>
                </a:cubicBezTo>
                <a:cubicBezTo>
                  <a:pt x="20015" y="5119"/>
                  <a:pt x="22016" y="5319"/>
                  <a:pt x="23984" y="5586"/>
                </a:cubicBezTo>
                <a:cubicBezTo>
                  <a:pt x="25250" y="5754"/>
                  <a:pt x="26510" y="5817"/>
                  <a:pt x="27765" y="5817"/>
                </a:cubicBezTo>
                <a:cubicBezTo>
                  <a:pt x="29255" y="5817"/>
                  <a:pt x="30739" y="5728"/>
                  <a:pt x="32224" y="5619"/>
                </a:cubicBezTo>
                <a:cubicBezTo>
                  <a:pt x="33558" y="5519"/>
                  <a:pt x="34859" y="5352"/>
                  <a:pt x="36293" y="5219"/>
                </a:cubicBezTo>
                <a:lnTo>
                  <a:pt x="36293" y="5219"/>
                </a:lnTo>
                <a:cubicBezTo>
                  <a:pt x="36026" y="5519"/>
                  <a:pt x="35860" y="5686"/>
                  <a:pt x="35693" y="5886"/>
                </a:cubicBezTo>
                <a:cubicBezTo>
                  <a:pt x="34992" y="6820"/>
                  <a:pt x="34225" y="7754"/>
                  <a:pt x="33591" y="8755"/>
                </a:cubicBezTo>
                <a:cubicBezTo>
                  <a:pt x="33091" y="9522"/>
                  <a:pt x="33491" y="10156"/>
                  <a:pt x="34425" y="10156"/>
                </a:cubicBezTo>
                <a:cubicBezTo>
                  <a:pt x="34725" y="10156"/>
                  <a:pt x="35059" y="10022"/>
                  <a:pt x="35259" y="9789"/>
                </a:cubicBezTo>
                <a:cubicBezTo>
                  <a:pt x="36493" y="8521"/>
                  <a:pt x="37694" y="7187"/>
                  <a:pt x="38862" y="5886"/>
                </a:cubicBezTo>
                <a:cubicBezTo>
                  <a:pt x="39062" y="5686"/>
                  <a:pt x="39129" y="5386"/>
                  <a:pt x="39329" y="5186"/>
                </a:cubicBezTo>
                <a:cubicBezTo>
                  <a:pt x="40096" y="4318"/>
                  <a:pt x="39929" y="3585"/>
                  <a:pt x="38862" y="3151"/>
                </a:cubicBezTo>
                <a:cubicBezTo>
                  <a:pt x="38261" y="2884"/>
                  <a:pt x="37661" y="2651"/>
                  <a:pt x="37094" y="2317"/>
                </a:cubicBezTo>
                <a:cubicBezTo>
                  <a:pt x="36293" y="1783"/>
                  <a:pt x="35526" y="1183"/>
                  <a:pt x="34725" y="649"/>
                </a:cubicBezTo>
                <a:cubicBezTo>
                  <a:pt x="34392" y="449"/>
                  <a:pt x="34058" y="249"/>
                  <a:pt x="33691" y="115"/>
                </a:cubicBezTo>
                <a:cubicBezTo>
                  <a:pt x="33513" y="38"/>
                  <a:pt x="33332" y="0"/>
                  <a:pt x="331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txBox="1"/>
          <p:nvPr/>
        </p:nvSpPr>
        <p:spPr>
          <a:xfrm>
            <a:off x="887400" y="1985282"/>
            <a:ext cx="1899600" cy="75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rgbClr val="000000"/>
              </a:solidFill>
              <a:latin typeface="Roboto"/>
              <a:ea typeface="Roboto"/>
              <a:cs typeface="Roboto"/>
              <a:sym typeface="Roboto"/>
            </a:endParaRPr>
          </a:p>
        </p:txBody>
      </p:sp>
      <p:sp>
        <p:nvSpPr>
          <p:cNvPr id="234" name="Google Shape;234;p32"/>
          <p:cNvSpPr txBox="1"/>
          <p:nvPr/>
        </p:nvSpPr>
        <p:spPr>
          <a:xfrm>
            <a:off x="6357001" y="3593800"/>
            <a:ext cx="1899600" cy="755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1200" dirty="0">
              <a:solidFill>
                <a:srgbClr val="000000"/>
              </a:solidFill>
              <a:latin typeface="Roboto"/>
              <a:ea typeface="Roboto"/>
              <a:cs typeface="Roboto"/>
              <a:sym typeface="Roboto"/>
            </a:endParaRPr>
          </a:p>
        </p:txBody>
      </p:sp>
      <p:sp>
        <p:nvSpPr>
          <p:cNvPr id="235" name="Google Shape;235;p32"/>
          <p:cNvSpPr txBox="1"/>
          <p:nvPr/>
        </p:nvSpPr>
        <p:spPr>
          <a:xfrm>
            <a:off x="6357001" y="1985282"/>
            <a:ext cx="1899600" cy="755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1200" dirty="0">
              <a:solidFill>
                <a:srgbClr val="000000"/>
              </a:solidFill>
              <a:latin typeface="Roboto"/>
              <a:ea typeface="Roboto"/>
              <a:cs typeface="Roboto"/>
              <a:sym typeface="Roboto"/>
            </a:endParaRPr>
          </a:p>
        </p:txBody>
      </p:sp>
      <p:sp>
        <p:nvSpPr>
          <p:cNvPr id="236" name="Google Shape;236;p32"/>
          <p:cNvSpPr txBox="1"/>
          <p:nvPr/>
        </p:nvSpPr>
        <p:spPr>
          <a:xfrm>
            <a:off x="887400" y="3593800"/>
            <a:ext cx="1899600" cy="75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dirty="0">
              <a:solidFill>
                <a:srgbClr val="00000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title"/>
          </p:nvPr>
        </p:nvSpPr>
        <p:spPr>
          <a:xfrm>
            <a:off x="710554" y="830134"/>
            <a:ext cx="3571500" cy="578100"/>
          </a:xfrm>
          <a:prstGeom prst="rect">
            <a:avLst/>
          </a:prstGeom>
        </p:spPr>
        <p:txBody>
          <a:bodyPr spcFirstLastPara="1" wrap="square" lIns="91425" tIns="91425" rIns="91425" bIns="91425" anchor="b" anchorCtr="0">
            <a:noAutofit/>
          </a:bodyPr>
          <a:lstStyle/>
          <a:p>
            <a:pPr lvl="0">
              <a:buClr>
                <a:schemeClr val="dk1"/>
              </a:buClr>
              <a:buSzPts val="1100"/>
            </a:pPr>
            <a:r>
              <a:rPr lang="pl-PL" sz="2000" dirty="0">
                <a:solidFill>
                  <a:schemeClr val="tx1"/>
                </a:solidFill>
              </a:rPr>
              <a:t>NIEAUTORYZOWANA TRANSAKCJA PŁATNICZA</a:t>
            </a:r>
            <a:endParaRPr lang="pl-PL" sz="2000" dirty="0">
              <a:solidFill>
                <a:srgbClr val="434343"/>
              </a:solidFill>
            </a:endParaRPr>
          </a:p>
        </p:txBody>
      </p:sp>
      <p:sp>
        <p:nvSpPr>
          <p:cNvPr id="281" name="Google Shape;281;p40"/>
          <p:cNvSpPr txBox="1">
            <a:spLocks noGrp="1"/>
          </p:cNvSpPr>
          <p:nvPr>
            <p:ph type="subTitle" idx="1"/>
          </p:nvPr>
        </p:nvSpPr>
        <p:spPr>
          <a:xfrm>
            <a:off x="737850" y="1729225"/>
            <a:ext cx="3671100" cy="2474100"/>
          </a:xfrm>
          <a:prstGeom prst="rect">
            <a:avLst/>
          </a:prstGeom>
        </p:spPr>
        <p:txBody>
          <a:bodyPr spcFirstLastPara="1" wrap="square" lIns="91425" tIns="91425" rIns="91425" bIns="91425" anchor="t" anchorCtr="0">
            <a:noAutofit/>
          </a:bodyPr>
          <a:lstStyle/>
          <a:p>
            <a:pPr marL="0" lvl="0" indent="0">
              <a:lnSpc>
                <a:spcPct val="150000"/>
              </a:lnSpc>
            </a:pPr>
            <a:r>
              <a:rPr lang="pl-PL" sz="1600" b="1" dirty="0">
                <a:solidFill>
                  <a:schemeClr val="tx1"/>
                </a:solidFill>
              </a:rPr>
              <a:t>Ryzyko odpowiedzialności z tytułu przeprowadzenia nieautoryzowanej transakcji płatniczej spoczywa </a:t>
            </a:r>
          </a:p>
          <a:p>
            <a:pPr marL="0" lvl="0" indent="0">
              <a:lnSpc>
                <a:spcPct val="150000"/>
              </a:lnSpc>
            </a:pPr>
            <a:r>
              <a:rPr lang="pl-PL" sz="1600" b="1" dirty="0">
                <a:solidFill>
                  <a:schemeClr val="tx1"/>
                </a:solidFill>
              </a:rPr>
              <a:t>w całości na dostawcy usług płatniczych.</a:t>
            </a:r>
          </a:p>
        </p:txBody>
      </p:sp>
      <p:cxnSp>
        <p:nvCxnSpPr>
          <p:cNvPr id="282" name="Google Shape;282;p40"/>
          <p:cNvCxnSpPr/>
          <p:nvPr/>
        </p:nvCxnSpPr>
        <p:spPr>
          <a:xfrm>
            <a:off x="2203050" y="1597475"/>
            <a:ext cx="676200" cy="0"/>
          </a:xfrm>
          <a:prstGeom prst="straightConnector1">
            <a:avLst/>
          </a:prstGeom>
          <a:noFill/>
          <a:ln w="76200" cap="flat" cmpd="sng">
            <a:solidFill>
              <a:srgbClr val="81ECEC"/>
            </a:solidFill>
            <a:prstDash val="solid"/>
            <a:round/>
            <a:headEnd type="none" w="med" len="med"/>
            <a:tailEnd type="none" w="med" len="med"/>
          </a:ln>
        </p:spPr>
      </p:cxnSp>
      <p:sp>
        <p:nvSpPr>
          <p:cNvPr id="284" name="Google Shape;284;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pPr marL="0" lvl="0" indent="0" algn="l" rtl="0">
                <a:spcBef>
                  <a:spcPts val="0"/>
                </a:spcBef>
                <a:spcAft>
                  <a:spcPts val="0"/>
                </a:spcAft>
                <a:buNone/>
              </a:pPr>
              <a:t>30</a:t>
            </a:fld>
            <a:endParaRPr sz="1200">
              <a:solidFill>
                <a:srgbClr val="CCCCCC"/>
              </a:solidFill>
              <a:latin typeface="Arvo"/>
              <a:ea typeface="Arvo"/>
              <a:cs typeface="Arvo"/>
              <a:sym typeface="Arvo"/>
            </a:endParaRPr>
          </a:p>
        </p:txBody>
      </p:sp>
      <p:pic>
        <p:nvPicPr>
          <p:cNvPr id="196610" name="Picture 2" descr="Znalezione obrazy dla zapytania FAIL"/>
          <p:cNvPicPr>
            <a:picLocks noChangeAspect="1" noChangeArrowheads="1"/>
          </p:cNvPicPr>
          <p:nvPr/>
        </p:nvPicPr>
        <p:blipFill>
          <a:blip r:embed="rId3"/>
          <a:srcRect/>
          <a:stretch>
            <a:fillRect/>
          </a:stretch>
        </p:blipFill>
        <p:spPr bwMode="auto">
          <a:xfrm>
            <a:off x="4653888" y="1828800"/>
            <a:ext cx="4490112" cy="2161011"/>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a:extLst>
              <a:ext uri="{FF2B5EF4-FFF2-40B4-BE49-F238E27FC236}">
                <a16:creationId xmlns:a16="http://schemas.microsoft.com/office/drawing/2014/main" id="{6914CD3C-7705-48A8-B77B-71232F9615C8}"/>
              </a:ext>
            </a:extLst>
          </p:cNvPr>
          <p:cNvSpPr>
            <a:spLocks noGrp="1"/>
          </p:cNvSpPr>
          <p:nvPr>
            <p:ph type="title"/>
          </p:nvPr>
        </p:nvSpPr>
        <p:spPr>
          <a:xfrm>
            <a:off x="720000" y="2304599"/>
            <a:ext cx="7704000" cy="841800"/>
          </a:xfrm>
        </p:spPr>
        <p:txBody>
          <a:bodyPr/>
          <a:lstStyle/>
          <a:p>
            <a:r>
              <a:rPr lang="pl-PL" sz="3600" b="1" dirty="0">
                <a:latin typeface="Josefin Sans" panose="020B0604020202020204" charset="-18"/>
              </a:rPr>
              <a:t>CO ZROBIĆ, GDY TRANSAKCJA PŁATNICZA NIE BYŁA AUTORYZOWANA?</a:t>
            </a:r>
            <a:br>
              <a:rPr lang="pl-PL" sz="3600" b="1" dirty="0">
                <a:latin typeface="Josefin Sans" panose="020B0604020202020204" charset="-18"/>
              </a:rPr>
            </a:br>
            <a:endParaRPr lang="pl-PL" dirty="0">
              <a:latin typeface="Josefin Sans" panose="020B0604020202020204" charset="-18"/>
            </a:endParaRPr>
          </a:p>
        </p:txBody>
      </p:sp>
    </p:spTree>
    <p:extLst>
      <p:ext uri="{BB962C8B-B14F-4D97-AF65-F5344CB8AC3E}">
        <p14:creationId xmlns:p14="http://schemas.microsoft.com/office/powerpoint/2010/main" val="515386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74EF60F-2988-45E4-B8F4-C262DF31CB66}"/>
              </a:ext>
            </a:extLst>
          </p:cNvPr>
          <p:cNvSpPr>
            <a:spLocks noGrp="1"/>
          </p:cNvSpPr>
          <p:nvPr>
            <p:ph type="title"/>
          </p:nvPr>
        </p:nvSpPr>
        <p:spPr>
          <a:xfrm>
            <a:off x="720000" y="1194587"/>
            <a:ext cx="7704000" cy="841800"/>
          </a:xfrm>
        </p:spPr>
        <p:txBody>
          <a:bodyPr/>
          <a:lstStyle/>
          <a:p>
            <a:r>
              <a:rPr lang="pl-PL" sz="4800" u="sng" dirty="0">
                <a:solidFill>
                  <a:schemeClr val="accent1"/>
                </a:solidFill>
              </a:rPr>
              <a:t>BANK 		POLICJA</a:t>
            </a:r>
          </a:p>
        </p:txBody>
      </p:sp>
      <p:pic>
        <p:nvPicPr>
          <p:cNvPr id="4" name="Grafika 3" descr="Strzałka w prawo z wypełnieniem pełnym">
            <a:extLst>
              <a:ext uri="{FF2B5EF4-FFF2-40B4-BE49-F238E27FC236}">
                <a16:creationId xmlns:a16="http://schemas.microsoft.com/office/drawing/2014/main" id="{543DD2F0-4316-4336-B72C-41CBB83083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6383" y="1158287"/>
            <a:ext cx="914400" cy="914400"/>
          </a:xfrm>
          <a:prstGeom prst="rect">
            <a:avLst/>
          </a:prstGeom>
        </p:spPr>
      </p:pic>
      <p:sp>
        <p:nvSpPr>
          <p:cNvPr id="6" name="Tytuł 1">
            <a:extLst>
              <a:ext uri="{FF2B5EF4-FFF2-40B4-BE49-F238E27FC236}">
                <a16:creationId xmlns:a16="http://schemas.microsoft.com/office/drawing/2014/main" id="{AB84351C-C699-45B4-99E1-197FD6C69B6C}"/>
              </a:ext>
            </a:extLst>
          </p:cNvPr>
          <p:cNvSpPr txBox="1">
            <a:spLocks/>
          </p:cNvSpPr>
          <p:nvPr/>
        </p:nvSpPr>
        <p:spPr>
          <a:xfrm>
            <a:off x="331583" y="2571750"/>
            <a:ext cx="77040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3600"/>
              <a:buFont typeface="Lilita One"/>
              <a:buNone/>
              <a:defRPr sz="3600" b="0" i="0" u="none" strike="noStrike" cap="none">
                <a:solidFill>
                  <a:schemeClr val="dk1"/>
                </a:solidFill>
                <a:latin typeface="Lilita One"/>
                <a:ea typeface="Lilita One"/>
                <a:cs typeface="Lilita One"/>
                <a:sym typeface="Lilita One"/>
              </a:defRPr>
            </a:lvl9pPr>
          </a:lstStyle>
          <a:p>
            <a:r>
              <a:rPr lang="pl-PL" strike="sngStrike" dirty="0"/>
              <a:t>POLICJA 		        BANK</a:t>
            </a:r>
          </a:p>
        </p:txBody>
      </p:sp>
      <p:pic>
        <p:nvPicPr>
          <p:cNvPr id="7" name="Grafika 6" descr="Strzałka w prawo z wypełnieniem pełnym">
            <a:extLst>
              <a:ext uri="{FF2B5EF4-FFF2-40B4-BE49-F238E27FC236}">
                <a16:creationId xmlns:a16="http://schemas.microsoft.com/office/drawing/2014/main" id="{4896A0D1-A349-4CA4-887E-8824B078E9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4800" y="2535450"/>
            <a:ext cx="914400" cy="914400"/>
          </a:xfrm>
          <a:prstGeom prst="rect">
            <a:avLst/>
          </a:prstGeom>
        </p:spPr>
      </p:pic>
    </p:spTree>
    <p:extLst>
      <p:ext uri="{BB962C8B-B14F-4D97-AF65-F5344CB8AC3E}">
        <p14:creationId xmlns:p14="http://schemas.microsoft.com/office/powerpoint/2010/main" val="393107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41065E-B760-43F8-A91D-4343F452D586}"/>
              </a:ext>
            </a:extLst>
          </p:cNvPr>
          <p:cNvSpPr>
            <a:spLocks noGrp="1"/>
          </p:cNvSpPr>
          <p:nvPr>
            <p:ph type="title"/>
          </p:nvPr>
        </p:nvSpPr>
        <p:spPr>
          <a:xfrm>
            <a:off x="720000" y="71197"/>
            <a:ext cx="7704000" cy="841800"/>
          </a:xfrm>
        </p:spPr>
        <p:txBody>
          <a:bodyPr/>
          <a:lstStyle/>
          <a:p>
            <a:r>
              <a:rPr lang="pl-PL" sz="1800" b="1" dirty="0">
                <a:latin typeface="Josefin Sans" pitchFamily="2" charset="-18"/>
              </a:rPr>
              <a:t>JAK ZACHOWAĆ SIĘ PO STWIERDZENIU KRADZIEŻY PIENIĘDZY?</a:t>
            </a:r>
            <a:br>
              <a:rPr lang="pl-PL" sz="1800" b="1" dirty="0">
                <a:latin typeface="Josefin Sans" pitchFamily="2" charset="-18"/>
              </a:rPr>
            </a:br>
            <a:r>
              <a:rPr lang="pl-PL" sz="1800" b="1" dirty="0">
                <a:latin typeface="Josefin Sans" pitchFamily="2" charset="-18"/>
              </a:rPr>
              <a:t>1. NIEZWŁOCZNY KONTAKT Z BANKIEM</a:t>
            </a:r>
          </a:p>
        </p:txBody>
      </p:sp>
      <p:pic>
        <p:nvPicPr>
          <p:cNvPr id="4" name="Obraz 3">
            <a:extLst>
              <a:ext uri="{FF2B5EF4-FFF2-40B4-BE49-F238E27FC236}">
                <a16:creationId xmlns:a16="http://schemas.microsoft.com/office/drawing/2014/main" id="{AA869EAF-8CFD-4BA4-B334-EF3BE5C2F105}"/>
              </a:ext>
            </a:extLst>
          </p:cNvPr>
          <p:cNvPicPr>
            <a:picLocks noChangeAspect="1"/>
          </p:cNvPicPr>
          <p:nvPr/>
        </p:nvPicPr>
        <p:blipFill>
          <a:blip r:embed="rId2"/>
          <a:stretch>
            <a:fillRect/>
          </a:stretch>
        </p:blipFill>
        <p:spPr>
          <a:xfrm>
            <a:off x="0" y="1028466"/>
            <a:ext cx="5567319" cy="4115034"/>
          </a:xfrm>
          <a:prstGeom prst="rect">
            <a:avLst/>
          </a:prstGeom>
        </p:spPr>
      </p:pic>
      <p:pic>
        <p:nvPicPr>
          <p:cNvPr id="6" name="Obraz 5">
            <a:extLst>
              <a:ext uri="{FF2B5EF4-FFF2-40B4-BE49-F238E27FC236}">
                <a16:creationId xmlns:a16="http://schemas.microsoft.com/office/drawing/2014/main" id="{B5541C95-A87F-4814-9302-767E627B693D}"/>
              </a:ext>
            </a:extLst>
          </p:cNvPr>
          <p:cNvPicPr>
            <a:picLocks noChangeAspect="1"/>
          </p:cNvPicPr>
          <p:nvPr/>
        </p:nvPicPr>
        <p:blipFill>
          <a:blip r:embed="rId3"/>
          <a:stretch>
            <a:fillRect/>
          </a:stretch>
        </p:blipFill>
        <p:spPr>
          <a:xfrm>
            <a:off x="5567318" y="1028466"/>
            <a:ext cx="3471485" cy="4115034"/>
          </a:xfrm>
          <a:prstGeom prst="rect">
            <a:avLst/>
          </a:prstGeom>
        </p:spPr>
      </p:pic>
    </p:spTree>
    <p:extLst>
      <p:ext uri="{BB962C8B-B14F-4D97-AF65-F5344CB8AC3E}">
        <p14:creationId xmlns:p14="http://schemas.microsoft.com/office/powerpoint/2010/main" val="273432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41065E-B760-43F8-A91D-4343F452D586}"/>
              </a:ext>
            </a:extLst>
          </p:cNvPr>
          <p:cNvSpPr>
            <a:spLocks noGrp="1"/>
          </p:cNvSpPr>
          <p:nvPr>
            <p:ph type="title"/>
          </p:nvPr>
        </p:nvSpPr>
        <p:spPr>
          <a:xfrm>
            <a:off x="720000" y="71197"/>
            <a:ext cx="7704000" cy="841800"/>
          </a:xfrm>
        </p:spPr>
        <p:txBody>
          <a:bodyPr/>
          <a:lstStyle/>
          <a:p>
            <a:r>
              <a:rPr lang="pl-PL" sz="1800" b="1" dirty="0">
                <a:latin typeface="Josefin Sans" pitchFamily="2" charset="-18"/>
              </a:rPr>
              <a:t>JAK ZACHOWAĆ SIĘ PO STWIERDZENIU KRADZIEŻY PIENIĘDZY?</a:t>
            </a:r>
            <a:br>
              <a:rPr lang="pl-PL" sz="1800" b="1" dirty="0">
                <a:latin typeface="Josefin Sans" pitchFamily="2" charset="-18"/>
              </a:rPr>
            </a:br>
            <a:r>
              <a:rPr lang="pl-PL" sz="1800" b="1" dirty="0">
                <a:latin typeface="Josefin Sans" pitchFamily="2" charset="-18"/>
              </a:rPr>
              <a:t>2. ZGŁOSZENIE NA POLICJĘ</a:t>
            </a:r>
          </a:p>
        </p:txBody>
      </p:sp>
      <p:pic>
        <p:nvPicPr>
          <p:cNvPr id="5" name="Obraz 4">
            <a:extLst>
              <a:ext uri="{FF2B5EF4-FFF2-40B4-BE49-F238E27FC236}">
                <a16:creationId xmlns:a16="http://schemas.microsoft.com/office/drawing/2014/main" id="{22BB68D6-E36B-4875-A094-894770C26E46}"/>
              </a:ext>
            </a:extLst>
          </p:cNvPr>
          <p:cNvPicPr>
            <a:picLocks noChangeAspect="1"/>
          </p:cNvPicPr>
          <p:nvPr/>
        </p:nvPicPr>
        <p:blipFill>
          <a:blip r:embed="rId2"/>
          <a:stretch>
            <a:fillRect/>
          </a:stretch>
        </p:blipFill>
        <p:spPr>
          <a:xfrm>
            <a:off x="0" y="903388"/>
            <a:ext cx="9143999" cy="4261109"/>
          </a:xfrm>
          <a:prstGeom prst="rect">
            <a:avLst/>
          </a:prstGeom>
        </p:spPr>
      </p:pic>
    </p:spTree>
    <p:extLst>
      <p:ext uri="{BB962C8B-B14F-4D97-AF65-F5344CB8AC3E}">
        <p14:creationId xmlns:p14="http://schemas.microsoft.com/office/powerpoint/2010/main" val="797115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09E44D-5BE8-47A1-BE83-301809753F57}"/>
              </a:ext>
            </a:extLst>
          </p:cNvPr>
          <p:cNvSpPr>
            <a:spLocks noGrp="1"/>
          </p:cNvSpPr>
          <p:nvPr>
            <p:ph type="body" idx="1"/>
          </p:nvPr>
        </p:nvSpPr>
        <p:spPr>
          <a:xfrm>
            <a:off x="720000" y="1030333"/>
            <a:ext cx="7833281" cy="3740400"/>
          </a:xfrm>
        </p:spPr>
        <p:txBody>
          <a:bodyPr/>
          <a:lstStyle/>
          <a:p>
            <a:pPr marL="158750" indent="0" algn="ctr">
              <a:buNone/>
            </a:pPr>
            <a:r>
              <a:rPr lang="pl-PL" sz="1800" b="1" dirty="0"/>
              <a:t>Zasada 1:</a:t>
            </a:r>
            <a:br>
              <a:rPr lang="pl-PL" sz="1800" dirty="0"/>
            </a:br>
            <a:r>
              <a:rPr lang="pl-PL" sz="1800" dirty="0"/>
              <a:t> obowiązek bezwarunkowego zwrotu środków klientowi</a:t>
            </a:r>
          </a:p>
          <a:p>
            <a:pPr marL="158750" indent="0" algn="ctr">
              <a:buNone/>
            </a:pPr>
            <a:endParaRPr lang="pl-PL" sz="1800" dirty="0"/>
          </a:p>
          <a:p>
            <a:pPr marL="158750" indent="0" algn="ctr">
              <a:buNone/>
            </a:pPr>
            <a:r>
              <a:rPr lang="pl-PL" sz="1800" b="1" dirty="0"/>
              <a:t>Zasada 2: </a:t>
            </a:r>
            <a:br>
              <a:rPr lang="pl-PL" sz="1800" dirty="0"/>
            </a:br>
            <a:r>
              <a:rPr lang="pl-PL" sz="1800" dirty="0"/>
              <a:t>obowiązek zwrotu kwoty nieautoryzowanej transakcji w terminie D+1 </a:t>
            </a:r>
          </a:p>
          <a:p>
            <a:pPr marL="158750" indent="0" algn="ctr">
              <a:buNone/>
            </a:pPr>
            <a:endParaRPr lang="pl-PL" sz="1800" dirty="0"/>
          </a:p>
          <a:p>
            <a:pPr marL="158750" indent="0" algn="ctr">
              <a:buNone/>
            </a:pPr>
            <a:r>
              <a:rPr lang="pl-PL" sz="1800" b="1" dirty="0"/>
              <a:t>Zasada 3: </a:t>
            </a:r>
            <a:br>
              <a:rPr lang="pl-PL" sz="1800" dirty="0"/>
            </a:br>
            <a:r>
              <a:rPr lang="pl-PL" sz="1800" dirty="0"/>
              <a:t>ustalenie zasad ewentualnej odpowiedzialności płatnika za nieautoryzowaną transakcję dopiero po zwrocie środków</a:t>
            </a:r>
          </a:p>
          <a:p>
            <a:endParaRPr lang="pl-PL" dirty="0"/>
          </a:p>
          <a:p>
            <a:endParaRPr lang="pl-PL" dirty="0"/>
          </a:p>
          <a:p>
            <a:endParaRPr lang="pl-PL" dirty="0"/>
          </a:p>
          <a:p>
            <a:endParaRPr lang="pl-PL" dirty="0"/>
          </a:p>
        </p:txBody>
      </p:sp>
      <p:sp>
        <p:nvSpPr>
          <p:cNvPr id="3" name="Tytuł 2">
            <a:extLst>
              <a:ext uri="{FF2B5EF4-FFF2-40B4-BE49-F238E27FC236}">
                <a16:creationId xmlns:a16="http://schemas.microsoft.com/office/drawing/2014/main" id="{D7414975-7C2F-4F49-886C-C1EFE0204463}"/>
              </a:ext>
            </a:extLst>
          </p:cNvPr>
          <p:cNvSpPr>
            <a:spLocks noGrp="1"/>
          </p:cNvSpPr>
          <p:nvPr>
            <p:ph type="title"/>
          </p:nvPr>
        </p:nvSpPr>
        <p:spPr/>
        <p:txBody>
          <a:bodyPr/>
          <a:lstStyle/>
          <a:p>
            <a:r>
              <a:rPr lang="pl-PL" dirty="0"/>
              <a:t>3 ZASADY</a:t>
            </a:r>
          </a:p>
        </p:txBody>
      </p:sp>
    </p:spTree>
    <p:extLst>
      <p:ext uri="{BB962C8B-B14F-4D97-AF65-F5344CB8AC3E}">
        <p14:creationId xmlns:p14="http://schemas.microsoft.com/office/powerpoint/2010/main" val="1865794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412694" y="1130025"/>
            <a:ext cx="8221507" cy="3137683"/>
          </a:xfrm>
          <a:prstGeom prst="rect">
            <a:avLst/>
          </a:prstGeom>
        </p:spPr>
        <p:txBody>
          <a:bodyPr spcFirstLastPara="1" wrap="square" lIns="91425" tIns="91425" rIns="91425" bIns="91425" anchor="t" anchorCtr="0">
            <a:noAutofit/>
          </a:bodyPr>
          <a:lstStyle/>
          <a:p>
            <a:pPr algn="ctr">
              <a:lnSpc>
                <a:spcPct val="150000"/>
              </a:lnSpc>
              <a:buNone/>
            </a:pPr>
            <a:r>
              <a:rPr lang="pl-PL" sz="1400" dirty="0">
                <a:solidFill>
                  <a:schemeClr val="accent6">
                    <a:lumMod val="10000"/>
                  </a:schemeClr>
                </a:solidFill>
              </a:rPr>
              <a:t>Art. 46 ust. 1 </a:t>
            </a:r>
            <a:r>
              <a:rPr lang="pl-PL" sz="1400" dirty="0" err="1">
                <a:solidFill>
                  <a:schemeClr val="accent6">
                    <a:lumMod val="10000"/>
                  </a:schemeClr>
                </a:solidFill>
              </a:rPr>
              <a:t>u.u.p</a:t>
            </a:r>
            <a:r>
              <a:rPr lang="pl-PL" sz="1400" dirty="0">
                <a:solidFill>
                  <a:schemeClr val="accent6">
                    <a:lumMod val="10000"/>
                  </a:schemeClr>
                </a:solidFill>
              </a:rPr>
              <a:t>.</a:t>
            </a:r>
          </a:p>
          <a:p>
            <a:pPr algn="ctr">
              <a:lnSpc>
                <a:spcPct val="150000"/>
              </a:lnSpc>
              <a:buNone/>
            </a:pPr>
            <a:r>
              <a:rPr lang="pl-PL" sz="1400" dirty="0">
                <a:solidFill>
                  <a:schemeClr val="accent6">
                    <a:lumMod val="10000"/>
                  </a:schemeClr>
                </a:solidFill>
              </a:rPr>
              <a:t>W przypadku wystąpienia nieautoryzowanej transakcji </a:t>
            </a:r>
            <a:r>
              <a:rPr lang="pl-PL" sz="2000" dirty="0">
                <a:solidFill>
                  <a:schemeClr val="accent6">
                    <a:lumMod val="10000"/>
                  </a:schemeClr>
                </a:solidFill>
              </a:rPr>
              <a:t>płatniczej </a:t>
            </a:r>
            <a:r>
              <a:rPr lang="pl-PL" sz="2000" b="1" dirty="0">
                <a:solidFill>
                  <a:schemeClr val="accent6">
                    <a:lumMod val="10000"/>
                  </a:schemeClr>
                </a:solidFill>
              </a:rPr>
              <a:t>dostawca płatnika niezwłocznie</a:t>
            </a:r>
            <a:r>
              <a:rPr lang="pl-PL" sz="1400" dirty="0">
                <a:solidFill>
                  <a:schemeClr val="accent6">
                    <a:lumMod val="10000"/>
                  </a:schemeClr>
                </a:solidFill>
              </a:rPr>
              <a:t>, </a:t>
            </a:r>
            <a:r>
              <a:rPr lang="pl-PL" sz="1400" u="sng" dirty="0">
                <a:solidFill>
                  <a:schemeClr val="accent6">
                    <a:lumMod val="10000"/>
                  </a:schemeClr>
                </a:solidFill>
              </a:rPr>
              <a:t>nie później jednak niż do końca dnia roboczego następującego po dniu stwierdzenia wystąpienia nieautoryzowanej transakcji, którą został obciążony rachunek płatnika, lub po dniu otrzymania stosownego zgłoszenia</a:t>
            </a:r>
            <a:r>
              <a:rPr lang="pl-PL" sz="1400" dirty="0">
                <a:solidFill>
                  <a:schemeClr val="accent6">
                    <a:lumMod val="10000"/>
                  </a:schemeClr>
                </a:solidFill>
              </a:rPr>
              <a:t>, </a:t>
            </a:r>
            <a:r>
              <a:rPr lang="pl-PL" sz="2000" b="1" dirty="0">
                <a:solidFill>
                  <a:schemeClr val="accent6">
                    <a:lumMod val="10000"/>
                  </a:schemeClr>
                </a:solidFill>
              </a:rPr>
              <a:t>zwraca płatnikowi kwotę nieautoryzowanej transakcji płatniczej</a:t>
            </a:r>
            <a:r>
              <a:rPr lang="pl-PL" sz="1400" dirty="0">
                <a:solidFill>
                  <a:schemeClr val="accent6">
                    <a:lumMod val="10000"/>
                  </a:schemeClr>
                </a:solidFill>
              </a:rPr>
              <a:t>, z wyjątkiem przypadku gdy dostawca płatnika ma uzasadnione i należycie udokumentowane podstawy, aby podejrzewać oszustwo, i poinformuje o tym w formie pisemnej organy powołane do ścigania przestępstw. </a:t>
            </a:r>
            <a:endParaRPr lang="pl-PL" sz="1400" b="1" i="1" dirty="0">
              <a:solidFill>
                <a:schemeClr val="accent6">
                  <a:lumMod val="10000"/>
                </a:schemeClr>
              </a:solidFill>
              <a:latin typeface="Century Gothic" pitchFamily="34" charset="0"/>
            </a:endParaRPr>
          </a:p>
        </p:txBody>
      </p:sp>
      <p:sp>
        <p:nvSpPr>
          <p:cNvPr id="240" name="Google Shape;240;p3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158750" indent="0" algn="ctr">
              <a:buNone/>
            </a:pPr>
            <a:r>
              <a:rPr lang="pl-PL" sz="2400" b="1" dirty="0">
                <a:latin typeface="Josefin Sans" pitchFamily="2" charset="-18"/>
              </a:rPr>
              <a:t>Zasada 1:</a:t>
            </a:r>
            <a:br>
              <a:rPr lang="pl-PL" sz="2400" b="1" dirty="0">
                <a:latin typeface="Josefin Sans" pitchFamily="2" charset="-18"/>
              </a:rPr>
            </a:br>
            <a:r>
              <a:rPr lang="pl-PL" sz="2400" b="1" dirty="0">
                <a:latin typeface="Josefin Sans" pitchFamily="2" charset="-18"/>
              </a:rPr>
              <a:t> obowiązek bezwarunkowego zwrotu środków klientowi</a:t>
            </a:r>
          </a:p>
        </p:txBody>
      </p:sp>
      <p:sp>
        <p:nvSpPr>
          <p:cNvPr id="241" name="Google Shape;241;p3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1pPr>
            <a:lvl2pPr marR="0" lvl="1"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2pPr>
            <a:lvl3pPr marR="0" lvl="2"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3pPr>
            <a:lvl4pPr marR="0" lvl="3"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4pPr>
            <a:lvl5pPr marR="0" lvl="4"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5pPr>
            <a:lvl6pPr marR="0" lvl="5"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6pPr>
            <a:lvl7pPr marR="0" lvl="6"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7pPr>
            <a:lvl8pPr marR="0" lvl="7"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8pPr>
            <a:lvl9pPr marR="0" lvl="8"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Clr>
                <a:srgbClr val="000000"/>
              </a:buClr>
              <a:buSzPts val="1100"/>
              <a:buFont typeface="Arial"/>
              <a:buNone/>
            </a:pPr>
            <a:fld id="{00000000-1234-1234-1234-123412341234}" type="slidenum">
              <a:rPr lang="es" smtClean="0"/>
              <a:pPr marL="0" lvl="0" indent="0" algn="l" rtl="0">
                <a:spcBef>
                  <a:spcPts val="0"/>
                </a:spcBef>
                <a:spcAft>
                  <a:spcPts val="0"/>
                </a:spcAft>
                <a:buClr>
                  <a:srgbClr val="000000"/>
                </a:buClr>
                <a:buSzPts val="1100"/>
                <a:buFont typeface="Arial"/>
                <a:buNone/>
              </a:pPr>
              <a:t>36</a:t>
            </a:fld>
            <a:endParaRPr/>
          </a:p>
        </p:txBody>
      </p:sp>
    </p:spTree>
    <p:extLst>
      <p:ext uri="{BB962C8B-B14F-4D97-AF65-F5344CB8AC3E}">
        <p14:creationId xmlns:p14="http://schemas.microsoft.com/office/powerpoint/2010/main" val="2909887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412694" y="1130025"/>
            <a:ext cx="8221507" cy="3137683"/>
          </a:xfrm>
          <a:prstGeom prst="rect">
            <a:avLst/>
          </a:prstGeom>
        </p:spPr>
        <p:txBody>
          <a:bodyPr spcFirstLastPara="1" wrap="square" lIns="91425" tIns="91425" rIns="91425" bIns="91425" anchor="t" anchorCtr="0">
            <a:noAutofit/>
          </a:bodyPr>
          <a:lstStyle/>
          <a:p>
            <a:pPr algn="ctr">
              <a:lnSpc>
                <a:spcPct val="150000"/>
              </a:lnSpc>
              <a:buNone/>
            </a:pPr>
            <a:endParaRPr lang="pl-PL" sz="1400" dirty="0">
              <a:solidFill>
                <a:schemeClr val="accent6">
                  <a:lumMod val="10000"/>
                </a:schemeClr>
              </a:solidFill>
            </a:endParaRPr>
          </a:p>
          <a:p>
            <a:pPr algn="ctr">
              <a:lnSpc>
                <a:spcPct val="150000"/>
              </a:lnSpc>
              <a:buNone/>
            </a:pPr>
            <a:endParaRPr lang="pl-PL" sz="1400" dirty="0">
              <a:solidFill>
                <a:schemeClr val="accent6">
                  <a:lumMod val="10000"/>
                </a:schemeClr>
              </a:solidFill>
            </a:endParaRPr>
          </a:p>
          <a:p>
            <a:pPr algn="ctr">
              <a:lnSpc>
                <a:spcPct val="150000"/>
              </a:lnSpc>
              <a:buNone/>
            </a:pPr>
            <a:r>
              <a:rPr lang="pl-PL" sz="1800" b="1" dirty="0">
                <a:solidFill>
                  <a:schemeClr val="accent6">
                    <a:lumMod val="10000"/>
                  </a:schemeClr>
                </a:solidFill>
              </a:rPr>
              <a:t>W przypadku gdy płatnik korzysta z rachunku płatniczego, dostawca </a:t>
            </a:r>
          </a:p>
          <a:p>
            <a:pPr algn="ctr">
              <a:lnSpc>
                <a:spcPct val="150000"/>
              </a:lnSpc>
              <a:buNone/>
            </a:pPr>
            <a:r>
              <a:rPr lang="pl-PL" sz="1800" b="1" dirty="0">
                <a:solidFill>
                  <a:schemeClr val="accent6">
                    <a:lumMod val="10000"/>
                  </a:schemeClr>
                </a:solidFill>
              </a:rPr>
              <a:t>płatnika przywraca obciążony rachunek płatniczy do stanu, jaki istniałby, gdyby niemiała miejsca nieautoryzowana transakcja płatnicza.</a:t>
            </a:r>
          </a:p>
          <a:p>
            <a:pPr algn="ctr">
              <a:lnSpc>
                <a:spcPct val="150000"/>
              </a:lnSpc>
              <a:buNone/>
            </a:pPr>
            <a:endParaRPr lang="pl-PL" sz="1800" b="1" i="1" dirty="0">
              <a:solidFill>
                <a:schemeClr val="accent6">
                  <a:lumMod val="10000"/>
                </a:schemeClr>
              </a:solidFill>
              <a:latin typeface="Century Gothic" pitchFamily="34" charset="0"/>
            </a:endParaRPr>
          </a:p>
          <a:p>
            <a:pPr algn="ctr">
              <a:lnSpc>
                <a:spcPct val="150000"/>
              </a:lnSpc>
              <a:buNone/>
            </a:pPr>
            <a:endParaRPr lang="pl-PL" sz="1800" b="1" i="1" dirty="0">
              <a:solidFill>
                <a:schemeClr val="accent6">
                  <a:lumMod val="10000"/>
                </a:schemeClr>
              </a:solidFill>
              <a:latin typeface="Century Gothic" pitchFamily="34" charset="0"/>
            </a:endParaRPr>
          </a:p>
        </p:txBody>
      </p:sp>
      <p:sp>
        <p:nvSpPr>
          <p:cNvPr id="241" name="Google Shape;241;p3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1pPr>
            <a:lvl2pPr marR="0" lvl="1"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2pPr>
            <a:lvl3pPr marR="0" lvl="2"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3pPr>
            <a:lvl4pPr marR="0" lvl="3"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4pPr>
            <a:lvl5pPr marR="0" lvl="4"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5pPr>
            <a:lvl6pPr marR="0" lvl="5"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6pPr>
            <a:lvl7pPr marR="0" lvl="6"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7pPr>
            <a:lvl8pPr marR="0" lvl="7"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8pPr>
            <a:lvl9pPr marR="0" lvl="8" algn="l" rtl="0">
              <a:lnSpc>
                <a:spcPct val="100000"/>
              </a:lnSpc>
              <a:spcBef>
                <a:spcPts val="0"/>
              </a:spcBef>
              <a:spcAft>
                <a:spcPts val="0"/>
              </a:spcAft>
              <a:buClr>
                <a:srgbClr val="000000"/>
              </a:buClr>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Clr>
                <a:srgbClr val="000000"/>
              </a:buClr>
              <a:buSzPts val="1100"/>
              <a:buFont typeface="Arial"/>
              <a:buNone/>
            </a:pPr>
            <a:fld id="{00000000-1234-1234-1234-123412341234}" type="slidenum">
              <a:rPr lang="es" smtClean="0"/>
              <a:pPr marL="0" lvl="0" indent="0" algn="l" rtl="0">
                <a:spcBef>
                  <a:spcPts val="0"/>
                </a:spcBef>
                <a:spcAft>
                  <a:spcPts val="0"/>
                </a:spcAft>
                <a:buClr>
                  <a:srgbClr val="000000"/>
                </a:buClr>
                <a:buSzPts val="1100"/>
                <a:buFont typeface="Arial"/>
                <a:buNone/>
              </a:pPr>
              <a:t>37</a:t>
            </a:fld>
            <a:endParaRPr/>
          </a:p>
        </p:txBody>
      </p:sp>
      <p:sp>
        <p:nvSpPr>
          <p:cNvPr id="5" name="Google Shape;240;p36">
            <a:extLst>
              <a:ext uri="{FF2B5EF4-FFF2-40B4-BE49-F238E27FC236}">
                <a16:creationId xmlns:a16="http://schemas.microsoft.com/office/drawing/2014/main" id="{40BC1948-A7D0-4917-ACDF-E58EBFA6C37A}"/>
              </a:ext>
            </a:extLst>
          </p:cNvPr>
          <p:cNvSpPr txBox="1">
            <a:spLocks/>
          </p:cNvSpPr>
          <p:nvPr/>
        </p:nvSpPr>
        <p:spPr>
          <a:xfrm>
            <a:off x="71479" y="277616"/>
            <a:ext cx="9144000" cy="91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pPr marL="158750"/>
            <a:r>
              <a:rPr lang="pl-PL" sz="2400" b="1" dirty="0">
                <a:latin typeface="Josefin Sans" pitchFamily="2" charset="-18"/>
              </a:rPr>
              <a:t>Zasada 1:</a:t>
            </a:r>
            <a:br>
              <a:rPr lang="pl-PL" sz="2400" b="1" dirty="0">
                <a:latin typeface="Josefin Sans" pitchFamily="2" charset="-18"/>
              </a:rPr>
            </a:br>
            <a:r>
              <a:rPr lang="pl-PL" sz="2400" b="1" dirty="0">
                <a:latin typeface="Josefin Sans" pitchFamily="2" charset="-18"/>
              </a:rPr>
              <a:t> obowiązek bezwarunkowego zwrotu środków klientowi</a:t>
            </a:r>
          </a:p>
        </p:txBody>
      </p:sp>
    </p:spTree>
    <p:extLst>
      <p:ext uri="{BB962C8B-B14F-4D97-AF65-F5344CB8AC3E}">
        <p14:creationId xmlns:p14="http://schemas.microsoft.com/office/powerpoint/2010/main" val="1033604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09E44D-5BE8-47A1-BE83-301809753F57}"/>
              </a:ext>
            </a:extLst>
          </p:cNvPr>
          <p:cNvSpPr>
            <a:spLocks noGrp="1"/>
          </p:cNvSpPr>
          <p:nvPr>
            <p:ph type="body" idx="1"/>
          </p:nvPr>
        </p:nvSpPr>
        <p:spPr>
          <a:xfrm>
            <a:off x="720000" y="1030333"/>
            <a:ext cx="7833281" cy="3740400"/>
          </a:xfrm>
        </p:spPr>
        <p:txBody>
          <a:bodyPr/>
          <a:lstStyle/>
          <a:p>
            <a:pPr marL="158750" indent="0" algn="ctr">
              <a:lnSpc>
                <a:spcPct val="150000"/>
              </a:lnSpc>
              <a:buNone/>
            </a:pPr>
            <a:r>
              <a:rPr lang="pl-PL" sz="2000" dirty="0"/>
              <a:t>Dostawca powinien dokonać zwrotu kwoty nieautoryzowanej transakcji niezwłocznie, a najpóźniej następnego dnia roboczego po zgłoszeniu lub wykryciu nieautoryzowanej transakcji. </a:t>
            </a:r>
          </a:p>
          <a:p>
            <a:pPr marL="158750" indent="0" algn="ctr">
              <a:lnSpc>
                <a:spcPct val="150000"/>
              </a:lnSpc>
              <a:buNone/>
            </a:pPr>
            <a:endParaRPr lang="pl-PL" sz="2000" dirty="0"/>
          </a:p>
          <a:p>
            <a:pPr marL="158750" indent="0" algn="ctr">
              <a:lnSpc>
                <a:spcPct val="150000"/>
              </a:lnSpc>
              <a:buNone/>
            </a:pPr>
            <a:endParaRPr lang="pl-PL" sz="2000" dirty="0"/>
          </a:p>
          <a:p>
            <a:endParaRPr lang="pl-PL" dirty="0"/>
          </a:p>
          <a:p>
            <a:endParaRPr lang="pl-PL" dirty="0"/>
          </a:p>
          <a:p>
            <a:endParaRPr lang="pl-PL" dirty="0"/>
          </a:p>
        </p:txBody>
      </p:sp>
      <p:sp>
        <p:nvSpPr>
          <p:cNvPr id="3" name="Tytuł 2">
            <a:extLst>
              <a:ext uri="{FF2B5EF4-FFF2-40B4-BE49-F238E27FC236}">
                <a16:creationId xmlns:a16="http://schemas.microsoft.com/office/drawing/2014/main" id="{D7414975-7C2F-4F49-886C-C1EFE0204463}"/>
              </a:ext>
            </a:extLst>
          </p:cNvPr>
          <p:cNvSpPr>
            <a:spLocks noGrp="1"/>
          </p:cNvSpPr>
          <p:nvPr>
            <p:ph type="title"/>
          </p:nvPr>
        </p:nvSpPr>
        <p:spPr/>
        <p:txBody>
          <a:bodyPr/>
          <a:lstStyle/>
          <a:p>
            <a:r>
              <a:rPr lang="pl-PL" b="1" dirty="0">
                <a:latin typeface="Josefin Sans" panose="020B0604020202020204" charset="-18"/>
              </a:rPr>
              <a:t>Zasada 2: </a:t>
            </a:r>
            <a:br>
              <a:rPr lang="pl-PL" b="1" dirty="0">
                <a:latin typeface="Josefin Sans" panose="020B0604020202020204" charset="-18"/>
              </a:rPr>
            </a:br>
            <a:r>
              <a:rPr lang="pl-PL" b="1" dirty="0">
                <a:latin typeface="Josefin Sans" panose="020B0604020202020204" charset="-18"/>
              </a:rPr>
              <a:t>obowiązek zwrotu kwoty nieautoryzowanej transakcji w terminie D+1 </a:t>
            </a:r>
          </a:p>
        </p:txBody>
      </p:sp>
    </p:spTree>
    <p:extLst>
      <p:ext uri="{BB962C8B-B14F-4D97-AF65-F5344CB8AC3E}">
        <p14:creationId xmlns:p14="http://schemas.microsoft.com/office/powerpoint/2010/main" val="2759781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09E44D-5BE8-47A1-BE83-301809753F57}"/>
              </a:ext>
            </a:extLst>
          </p:cNvPr>
          <p:cNvSpPr>
            <a:spLocks noGrp="1"/>
          </p:cNvSpPr>
          <p:nvPr>
            <p:ph type="body" idx="1"/>
          </p:nvPr>
        </p:nvSpPr>
        <p:spPr>
          <a:xfrm>
            <a:off x="720000" y="1030333"/>
            <a:ext cx="7833281" cy="3740400"/>
          </a:xfrm>
        </p:spPr>
        <p:txBody>
          <a:bodyPr/>
          <a:lstStyle/>
          <a:p>
            <a:pPr marL="158750" indent="0" algn="ctr">
              <a:lnSpc>
                <a:spcPct val="150000"/>
              </a:lnSpc>
              <a:buNone/>
            </a:pPr>
            <a:r>
              <a:rPr lang="pl-PL" sz="1800" dirty="0"/>
              <a:t>Bezwarunkowy obowiązek zwrotu środków nieautoryzowanej transakcji płatniczej przez dostawcę,</a:t>
            </a:r>
          </a:p>
          <a:p>
            <a:pPr marL="158750" indent="0" algn="ctr">
              <a:lnSpc>
                <a:spcPct val="150000"/>
              </a:lnSpc>
              <a:buNone/>
            </a:pPr>
            <a:r>
              <a:rPr lang="pl-PL" sz="1800" dirty="0"/>
              <a:t>zaraz po jej wykryciu lub stwierdzeniu, dopiero po dokonaniu tego zwrotu następuje ustalenie zasad ewentualnej współodpowiedzialności płatnika za nieautoryzowaną transakcję płatniczą </a:t>
            </a:r>
          </a:p>
          <a:p>
            <a:endParaRPr lang="pl-PL" dirty="0"/>
          </a:p>
          <a:p>
            <a:endParaRPr lang="pl-PL" dirty="0"/>
          </a:p>
          <a:p>
            <a:endParaRPr lang="pl-PL" dirty="0"/>
          </a:p>
          <a:p>
            <a:endParaRPr lang="pl-PL" dirty="0"/>
          </a:p>
        </p:txBody>
      </p:sp>
      <p:sp>
        <p:nvSpPr>
          <p:cNvPr id="3" name="Tytuł 2">
            <a:extLst>
              <a:ext uri="{FF2B5EF4-FFF2-40B4-BE49-F238E27FC236}">
                <a16:creationId xmlns:a16="http://schemas.microsoft.com/office/drawing/2014/main" id="{D7414975-7C2F-4F49-886C-C1EFE0204463}"/>
              </a:ext>
            </a:extLst>
          </p:cNvPr>
          <p:cNvSpPr>
            <a:spLocks noGrp="1"/>
          </p:cNvSpPr>
          <p:nvPr>
            <p:ph type="title"/>
          </p:nvPr>
        </p:nvSpPr>
        <p:spPr>
          <a:xfrm>
            <a:off x="720000" y="870133"/>
            <a:ext cx="7704000" cy="320400"/>
          </a:xfrm>
        </p:spPr>
        <p:txBody>
          <a:bodyPr/>
          <a:lstStyle/>
          <a:p>
            <a:pPr marL="158750" indent="0" algn="ctr">
              <a:buNone/>
            </a:pPr>
            <a:r>
              <a:rPr lang="pl-PL" sz="2400" b="1" dirty="0">
                <a:latin typeface="Josefin Sans" panose="020B0604020202020204" charset="-18"/>
              </a:rPr>
              <a:t>Zasada 3: </a:t>
            </a:r>
            <a:br>
              <a:rPr lang="pl-PL" sz="2400" dirty="0">
                <a:latin typeface="Josefin Sans" panose="020B0604020202020204" charset="-18"/>
              </a:rPr>
            </a:br>
            <a:r>
              <a:rPr lang="pl-PL" sz="2400" b="1" dirty="0">
                <a:latin typeface="Josefin Sans" panose="020B0604020202020204" charset="-18"/>
              </a:rPr>
              <a:t>ustalenie zasad ewentualnej odpowiedzialności płatnika za nieautoryzowaną transakcję dopiero po zwrocie środków</a:t>
            </a:r>
          </a:p>
        </p:txBody>
      </p:sp>
    </p:spTree>
    <p:extLst>
      <p:ext uri="{BB962C8B-B14F-4D97-AF65-F5344CB8AC3E}">
        <p14:creationId xmlns:p14="http://schemas.microsoft.com/office/powerpoint/2010/main" val="1719488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58" name="Google Shape;2058;p56"/>
          <p:cNvSpPr txBox="1">
            <a:spLocks noGrp="1"/>
          </p:cNvSpPr>
          <p:nvPr>
            <p:ph type="title"/>
          </p:nvPr>
        </p:nvSpPr>
        <p:spPr>
          <a:xfrm>
            <a:off x="1635917" y="462714"/>
            <a:ext cx="6173996"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l-PL" b="1" dirty="0">
                <a:latin typeface="Candara" panose="020E0502030303020204" pitchFamily="34" charset="0"/>
              </a:rPr>
              <a:t>NADUŻYCIA ZWIĄZANE Z PRZEPROWADZANIEM TRANSAKCJI PŁATNICZYCH</a:t>
            </a:r>
            <a:endParaRPr b="1" dirty="0">
              <a:latin typeface="Candara" panose="020E0502030303020204" pitchFamily="34" charset="0"/>
            </a:endParaRPr>
          </a:p>
        </p:txBody>
      </p:sp>
      <p:sp>
        <p:nvSpPr>
          <p:cNvPr id="2059" name="Google Shape;2059;p56"/>
          <p:cNvSpPr/>
          <p:nvPr/>
        </p:nvSpPr>
        <p:spPr>
          <a:xfrm>
            <a:off x="3023300" y="8273000"/>
            <a:ext cx="277725" cy="112600"/>
          </a:xfrm>
          <a:custGeom>
            <a:avLst/>
            <a:gdLst/>
            <a:ahLst/>
            <a:cxnLst/>
            <a:rect l="l" t="t" r="r" b="b"/>
            <a:pathLst>
              <a:path w="11109" h="4504" extrusionOk="0">
                <a:moveTo>
                  <a:pt x="1" y="1"/>
                </a:moveTo>
                <a:lnTo>
                  <a:pt x="1" y="3903"/>
                </a:lnTo>
                <a:cubicBezTo>
                  <a:pt x="1" y="4237"/>
                  <a:pt x="268" y="4504"/>
                  <a:pt x="568" y="4504"/>
                </a:cubicBezTo>
                <a:lnTo>
                  <a:pt x="10508" y="4504"/>
                </a:lnTo>
                <a:cubicBezTo>
                  <a:pt x="10842" y="4504"/>
                  <a:pt x="11109" y="4237"/>
                  <a:pt x="11109" y="3903"/>
                </a:cubicBezTo>
                <a:lnTo>
                  <a:pt x="11109" y="1"/>
                </a:lnTo>
                <a:lnTo>
                  <a:pt x="6505" y="1"/>
                </a:lnTo>
                <a:lnTo>
                  <a:pt x="6505" y="367"/>
                </a:lnTo>
                <a:cubicBezTo>
                  <a:pt x="6505" y="834"/>
                  <a:pt x="6138" y="1201"/>
                  <a:pt x="5738" y="1201"/>
                </a:cubicBezTo>
                <a:cubicBezTo>
                  <a:pt x="5305" y="1201"/>
                  <a:pt x="4938" y="834"/>
                  <a:pt x="4938" y="367"/>
                </a:cubicBezTo>
                <a:lnTo>
                  <a:pt x="4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6"/>
          <p:cNvSpPr/>
          <p:nvPr/>
        </p:nvSpPr>
        <p:spPr>
          <a:xfrm>
            <a:off x="3023300" y="8144575"/>
            <a:ext cx="277725" cy="114275"/>
          </a:xfrm>
          <a:custGeom>
            <a:avLst/>
            <a:gdLst/>
            <a:ahLst/>
            <a:cxnLst/>
            <a:rect l="l" t="t" r="r" b="b"/>
            <a:pathLst>
              <a:path w="11109" h="4571" extrusionOk="0">
                <a:moveTo>
                  <a:pt x="7006" y="668"/>
                </a:moveTo>
                <a:cubicBezTo>
                  <a:pt x="7072" y="668"/>
                  <a:pt x="7139" y="734"/>
                  <a:pt x="7173" y="768"/>
                </a:cubicBezTo>
                <a:cubicBezTo>
                  <a:pt x="7206" y="834"/>
                  <a:pt x="7206" y="868"/>
                  <a:pt x="7206" y="935"/>
                </a:cubicBezTo>
                <a:lnTo>
                  <a:pt x="7206" y="1702"/>
                </a:lnTo>
                <a:lnTo>
                  <a:pt x="3870" y="1702"/>
                </a:lnTo>
                <a:lnTo>
                  <a:pt x="3870" y="935"/>
                </a:lnTo>
                <a:cubicBezTo>
                  <a:pt x="3870" y="801"/>
                  <a:pt x="3970" y="668"/>
                  <a:pt x="4070" y="668"/>
                </a:cubicBezTo>
                <a:close/>
                <a:moveTo>
                  <a:pt x="3904" y="1"/>
                </a:moveTo>
                <a:cubicBezTo>
                  <a:pt x="3437" y="1"/>
                  <a:pt x="3036" y="434"/>
                  <a:pt x="3036" y="935"/>
                </a:cubicBezTo>
                <a:lnTo>
                  <a:pt x="3036" y="1702"/>
                </a:lnTo>
                <a:lnTo>
                  <a:pt x="568" y="1702"/>
                </a:lnTo>
                <a:cubicBezTo>
                  <a:pt x="268" y="1702"/>
                  <a:pt x="1" y="2002"/>
                  <a:pt x="1" y="2336"/>
                </a:cubicBezTo>
                <a:lnTo>
                  <a:pt x="1" y="4570"/>
                </a:lnTo>
                <a:lnTo>
                  <a:pt x="4938" y="4570"/>
                </a:lnTo>
                <a:lnTo>
                  <a:pt x="4938" y="4370"/>
                </a:lnTo>
                <a:cubicBezTo>
                  <a:pt x="4938" y="4070"/>
                  <a:pt x="5104" y="3803"/>
                  <a:pt x="5338" y="3636"/>
                </a:cubicBezTo>
                <a:lnTo>
                  <a:pt x="5371" y="3636"/>
                </a:lnTo>
                <a:cubicBezTo>
                  <a:pt x="5471" y="3603"/>
                  <a:pt x="5605" y="3570"/>
                  <a:pt x="5705" y="3570"/>
                </a:cubicBezTo>
                <a:cubicBezTo>
                  <a:pt x="5938" y="3570"/>
                  <a:pt x="6138" y="3636"/>
                  <a:pt x="6272" y="3803"/>
                </a:cubicBezTo>
                <a:cubicBezTo>
                  <a:pt x="6405" y="3937"/>
                  <a:pt x="6505" y="4137"/>
                  <a:pt x="6505" y="4370"/>
                </a:cubicBezTo>
                <a:lnTo>
                  <a:pt x="6505" y="4570"/>
                </a:lnTo>
                <a:lnTo>
                  <a:pt x="11075" y="4570"/>
                </a:lnTo>
                <a:lnTo>
                  <a:pt x="11075" y="2336"/>
                </a:lnTo>
                <a:cubicBezTo>
                  <a:pt x="11109" y="2169"/>
                  <a:pt x="11009" y="2002"/>
                  <a:pt x="10909" y="1869"/>
                </a:cubicBezTo>
                <a:cubicBezTo>
                  <a:pt x="10808" y="1768"/>
                  <a:pt x="10675" y="1702"/>
                  <a:pt x="10508" y="1702"/>
                </a:cubicBezTo>
                <a:lnTo>
                  <a:pt x="8073" y="1702"/>
                </a:lnTo>
                <a:lnTo>
                  <a:pt x="8073" y="935"/>
                </a:lnTo>
                <a:cubicBezTo>
                  <a:pt x="8073" y="634"/>
                  <a:pt x="7973" y="401"/>
                  <a:pt x="7773" y="234"/>
                </a:cubicBezTo>
                <a:cubicBezTo>
                  <a:pt x="7606" y="67"/>
                  <a:pt x="7406" y="1"/>
                  <a:pt x="72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6"/>
          <p:cNvSpPr/>
          <p:nvPr/>
        </p:nvSpPr>
        <p:spPr>
          <a:xfrm>
            <a:off x="3799700" y="8247150"/>
            <a:ext cx="150950" cy="150975"/>
          </a:xfrm>
          <a:custGeom>
            <a:avLst/>
            <a:gdLst/>
            <a:ahLst/>
            <a:cxnLst/>
            <a:rect l="l" t="t" r="r" b="b"/>
            <a:pathLst>
              <a:path w="6038" h="6039" extrusionOk="0">
                <a:moveTo>
                  <a:pt x="3036" y="1868"/>
                </a:moveTo>
                <a:cubicBezTo>
                  <a:pt x="3670" y="1868"/>
                  <a:pt x="4170" y="2402"/>
                  <a:pt x="4170" y="3036"/>
                </a:cubicBezTo>
                <a:cubicBezTo>
                  <a:pt x="4170" y="3670"/>
                  <a:pt x="3670" y="4170"/>
                  <a:pt x="3036" y="4170"/>
                </a:cubicBezTo>
                <a:cubicBezTo>
                  <a:pt x="2402" y="4170"/>
                  <a:pt x="1902" y="3670"/>
                  <a:pt x="1902" y="3036"/>
                </a:cubicBezTo>
                <a:cubicBezTo>
                  <a:pt x="1902" y="2402"/>
                  <a:pt x="2402" y="1868"/>
                  <a:pt x="3036" y="1868"/>
                </a:cubicBezTo>
                <a:close/>
                <a:moveTo>
                  <a:pt x="2635" y="0"/>
                </a:moveTo>
                <a:lnTo>
                  <a:pt x="2635" y="801"/>
                </a:lnTo>
                <a:cubicBezTo>
                  <a:pt x="2302" y="868"/>
                  <a:pt x="2002" y="968"/>
                  <a:pt x="1768" y="1168"/>
                </a:cubicBezTo>
                <a:lnTo>
                  <a:pt x="1201" y="601"/>
                </a:lnTo>
                <a:lnTo>
                  <a:pt x="601" y="1168"/>
                </a:lnTo>
                <a:lnTo>
                  <a:pt x="1168" y="1735"/>
                </a:lnTo>
                <a:cubicBezTo>
                  <a:pt x="1001" y="2002"/>
                  <a:pt x="868" y="2302"/>
                  <a:pt x="801" y="2602"/>
                </a:cubicBezTo>
                <a:lnTo>
                  <a:pt x="0" y="2602"/>
                </a:lnTo>
                <a:lnTo>
                  <a:pt x="0" y="3436"/>
                </a:lnTo>
                <a:lnTo>
                  <a:pt x="834" y="3436"/>
                </a:lnTo>
                <a:cubicBezTo>
                  <a:pt x="868" y="3736"/>
                  <a:pt x="1001" y="4037"/>
                  <a:pt x="1168" y="4304"/>
                </a:cubicBezTo>
                <a:lnTo>
                  <a:pt x="601" y="4871"/>
                </a:lnTo>
                <a:lnTo>
                  <a:pt x="1201" y="5438"/>
                </a:lnTo>
                <a:lnTo>
                  <a:pt x="1768" y="4871"/>
                </a:lnTo>
                <a:cubicBezTo>
                  <a:pt x="2035" y="5037"/>
                  <a:pt x="2302" y="5171"/>
                  <a:pt x="2635" y="5204"/>
                </a:cubicBezTo>
                <a:lnTo>
                  <a:pt x="2635" y="6038"/>
                </a:lnTo>
                <a:lnTo>
                  <a:pt x="3436" y="6038"/>
                </a:lnTo>
                <a:lnTo>
                  <a:pt x="3436" y="5204"/>
                </a:lnTo>
                <a:cubicBezTo>
                  <a:pt x="3770" y="5171"/>
                  <a:pt x="4036" y="5037"/>
                  <a:pt x="4303" y="4871"/>
                </a:cubicBezTo>
                <a:lnTo>
                  <a:pt x="4870" y="5438"/>
                </a:lnTo>
                <a:lnTo>
                  <a:pt x="5471" y="4871"/>
                </a:lnTo>
                <a:lnTo>
                  <a:pt x="4870" y="4270"/>
                </a:lnTo>
                <a:cubicBezTo>
                  <a:pt x="5071" y="4037"/>
                  <a:pt x="5171" y="3736"/>
                  <a:pt x="5237" y="3436"/>
                </a:cubicBezTo>
                <a:lnTo>
                  <a:pt x="6038" y="3436"/>
                </a:lnTo>
                <a:lnTo>
                  <a:pt x="6038" y="2602"/>
                </a:lnTo>
                <a:lnTo>
                  <a:pt x="5237" y="2602"/>
                </a:lnTo>
                <a:cubicBezTo>
                  <a:pt x="5204" y="2302"/>
                  <a:pt x="5071" y="2002"/>
                  <a:pt x="4904" y="1735"/>
                </a:cubicBezTo>
                <a:lnTo>
                  <a:pt x="5471" y="1168"/>
                </a:lnTo>
                <a:lnTo>
                  <a:pt x="4904" y="568"/>
                </a:lnTo>
                <a:lnTo>
                  <a:pt x="4303" y="1135"/>
                </a:lnTo>
                <a:cubicBezTo>
                  <a:pt x="4036" y="968"/>
                  <a:pt x="3770" y="868"/>
                  <a:pt x="3436" y="801"/>
                </a:cubicBezTo>
                <a:lnTo>
                  <a:pt x="3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6"/>
          <p:cNvSpPr/>
          <p:nvPr/>
        </p:nvSpPr>
        <p:spPr>
          <a:xfrm>
            <a:off x="3921450" y="8119550"/>
            <a:ext cx="209325" cy="209350"/>
          </a:xfrm>
          <a:custGeom>
            <a:avLst/>
            <a:gdLst/>
            <a:ahLst/>
            <a:cxnLst/>
            <a:rect l="l" t="t" r="r" b="b"/>
            <a:pathLst>
              <a:path w="8373" h="8374" extrusionOk="0">
                <a:moveTo>
                  <a:pt x="4203" y="2603"/>
                </a:moveTo>
                <a:cubicBezTo>
                  <a:pt x="5071" y="2603"/>
                  <a:pt x="5771" y="3303"/>
                  <a:pt x="5771" y="4204"/>
                </a:cubicBezTo>
                <a:cubicBezTo>
                  <a:pt x="5771" y="5071"/>
                  <a:pt x="5071" y="5805"/>
                  <a:pt x="4203" y="5805"/>
                </a:cubicBezTo>
                <a:cubicBezTo>
                  <a:pt x="3303" y="5805"/>
                  <a:pt x="2602" y="5071"/>
                  <a:pt x="2602" y="4204"/>
                </a:cubicBezTo>
                <a:cubicBezTo>
                  <a:pt x="2602" y="3303"/>
                  <a:pt x="3303" y="2603"/>
                  <a:pt x="4203" y="2603"/>
                </a:cubicBezTo>
                <a:close/>
                <a:moveTo>
                  <a:pt x="3603" y="1"/>
                </a:moveTo>
                <a:lnTo>
                  <a:pt x="3603" y="1102"/>
                </a:lnTo>
                <a:cubicBezTo>
                  <a:pt x="3169" y="1168"/>
                  <a:pt x="2769" y="1368"/>
                  <a:pt x="2402" y="1602"/>
                </a:cubicBezTo>
                <a:lnTo>
                  <a:pt x="1635" y="835"/>
                </a:lnTo>
                <a:lnTo>
                  <a:pt x="834" y="1635"/>
                </a:lnTo>
                <a:lnTo>
                  <a:pt x="1602" y="2403"/>
                </a:lnTo>
                <a:cubicBezTo>
                  <a:pt x="1368" y="2769"/>
                  <a:pt x="1201" y="3170"/>
                  <a:pt x="1101" y="3637"/>
                </a:cubicBezTo>
                <a:lnTo>
                  <a:pt x="0" y="3637"/>
                </a:lnTo>
                <a:lnTo>
                  <a:pt x="0" y="4771"/>
                </a:lnTo>
                <a:lnTo>
                  <a:pt x="1101" y="4771"/>
                </a:lnTo>
                <a:cubicBezTo>
                  <a:pt x="1201" y="5205"/>
                  <a:pt x="1368" y="5605"/>
                  <a:pt x="1602" y="5972"/>
                </a:cubicBezTo>
                <a:lnTo>
                  <a:pt x="801" y="6739"/>
                </a:lnTo>
                <a:lnTo>
                  <a:pt x="1635" y="7573"/>
                </a:lnTo>
                <a:lnTo>
                  <a:pt x="2435" y="6772"/>
                </a:lnTo>
                <a:cubicBezTo>
                  <a:pt x="2769" y="7006"/>
                  <a:pt x="3169" y="7173"/>
                  <a:pt x="3603" y="7239"/>
                </a:cubicBezTo>
                <a:lnTo>
                  <a:pt x="3603" y="8373"/>
                </a:lnTo>
                <a:lnTo>
                  <a:pt x="4737" y="8373"/>
                </a:lnTo>
                <a:lnTo>
                  <a:pt x="4737" y="7239"/>
                </a:lnTo>
                <a:cubicBezTo>
                  <a:pt x="5171" y="7173"/>
                  <a:pt x="5571" y="7006"/>
                  <a:pt x="5938" y="6772"/>
                </a:cubicBezTo>
                <a:lnTo>
                  <a:pt x="6739" y="7573"/>
                </a:lnTo>
                <a:lnTo>
                  <a:pt x="7539" y="6772"/>
                </a:lnTo>
                <a:lnTo>
                  <a:pt x="6739" y="5972"/>
                </a:lnTo>
                <a:cubicBezTo>
                  <a:pt x="6972" y="5605"/>
                  <a:pt x="7172" y="5205"/>
                  <a:pt x="7239" y="4771"/>
                </a:cubicBezTo>
                <a:lnTo>
                  <a:pt x="8373" y="4771"/>
                </a:lnTo>
                <a:lnTo>
                  <a:pt x="8373" y="3637"/>
                </a:lnTo>
                <a:lnTo>
                  <a:pt x="7272" y="3637"/>
                </a:lnTo>
                <a:cubicBezTo>
                  <a:pt x="7172" y="3170"/>
                  <a:pt x="7005" y="2769"/>
                  <a:pt x="6772" y="2403"/>
                </a:cubicBezTo>
                <a:lnTo>
                  <a:pt x="7572" y="1602"/>
                </a:lnTo>
                <a:lnTo>
                  <a:pt x="6772" y="768"/>
                </a:lnTo>
                <a:lnTo>
                  <a:pt x="5938" y="1602"/>
                </a:lnTo>
                <a:cubicBezTo>
                  <a:pt x="5604" y="1335"/>
                  <a:pt x="5204" y="1168"/>
                  <a:pt x="4770" y="1102"/>
                </a:cubicBezTo>
                <a:lnTo>
                  <a:pt x="4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6"/>
          <p:cNvSpPr/>
          <p:nvPr/>
        </p:nvSpPr>
        <p:spPr>
          <a:xfrm>
            <a:off x="4628625" y="8121125"/>
            <a:ext cx="300100" cy="187750"/>
          </a:xfrm>
          <a:custGeom>
            <a:avLst/>
            <a:gdLst/>
            <a:ahLst/>
            <a:cxnLst/>
            <a:rect l="l" t="t" r="r" b="b"/>
            <a:pathLst>
              <a:path w="12004" h="7510" extrusionOk="0">
                <a:moveTo>
                  <a:pt x="11627" y="1"/>
                </a:moveTo>
                <a:cubicBezTo>
                  <a:pt x="11610" y="1"/>
                  <a:pt x="11593" y="2"/>
                  <a:pt x="11575" y="5"/>
                </a:cubicBezTo>
                <a:lnTo>
                  <a:pt x="9307" y="438"/>
                </a:lnTo>
                <a:cubicBezTo>
                  <a:pt x="9040" y="505"/>
                  <a:pt x="8940" y="805"/>
                  <a:pt x="9140" y="972"/>
                </a:cubicBezTo>
                <a:lnTo>
                  <a:pt x="9641" y="1506"/>
                </a:lnTo>
                <a:lnTo>
                  <a:pt x="5438" y="5709"/>
                </a:lnTo>
                <a:lnTo>
                  <a:pt x="3736" y="3974"/>
                </a:lnTo>
                <a:cubicBezTo>
                  <a:pt x="3636" y="3857"/>
                  <a:pt x="3494" y="3799"/>
                  <a:pt x="3349" y="3799"/>
                </a:cubicBezTo>
                <a:cubicBezTo>
                  <a:pt x="3203" y="3799"/>
                  <a:pt x="3052" y="3857"/>
                  <a:pt x="2936" y="3974"/>
                </a:cubicBezTo>
                <a:lnTo>
                  <a:pt x="267" y="6509"/>
                </a:lnTo>
                <a:cubicBezTo>
                  <a:pt x="34" y="6743"/>
                  <a:pt x="0" y="7110"/>
                  <a:pt x="234" y="7343"/>
                </a:cubicBezTo>
                <a:cubicBezTo>
                  <a:pt x="334" y="7443"/>
                  <a:pt x="501" y="7510"/>
                  <a:pt x="667" y="7510"/>
                </a:cubicBezTo>
                <a:cubicBezTo>
                  <a:pt x="801" y="7510"/>
                  <a:pt x="934" y="7443"/>
                  <a:pt x="1068" y="7343"/>
                </a:cubicBezTo>
                <a:lnTo>
                  <a:pt x="3303" y="5208"/>
                </a:lnTo>
                <a:lnTo>
                  <a:pt x="5037" y="6943"/>
                </a:lnTo>
                <a:cubicBezTo>
                  <a:pt x="5137" y="7043"/>
                  <a:pt x="5271" y="7110"/>
                  <a:pt x="5438" y="7110"/>
                </a:cubicBezTo>
                <a:cubicBezTo>
                  <a:pt x="5571" y="7110"/>
                  <a:pt x="5738" y="7043"/>
                  <a:pt x="5838" y="6943"/>
                </a:cubicBezTo>
                <a:lnTo>
                  <a:pt x="10474" y="2306"/>
                </a:lnTo>
                <a:lnTo>
                  <a:pt x="10975" y="2807"/>
                </a:lnTo>
                <a:cubicBezTo>
                  <a:pt x="11035" y="2879"/>
                  <a:pt x="11113" y="2912"/>
                  <a:pt x="11191" y="2912"/>
                </a:cubicBezTo>
                <a:cubicBezTo>
                  <a:pt x="11329" y="2912"/>
                  <a:pt x="11466" y="2810"/>
                  <a:pt x="11509" y="2640"/>
                </a:cubicBezTo>
                <a:lnTo>
                  <a:pt x="11942" y="371"/>
                </a:lnTo>
                <a:cubicBezTo>
                  <a:pt x="12004" y="186"/>
                  <a:pt x="11837" y="1"/>
                  <a:pt x="116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6"/>
          <p:cNvSpPr/>
          <p:nvPr/>
        </p:nvSpPr>
        <p:spPr>
          <a:xfrm>
            <a:off x="4648625" y="8286350"/>
            <a:ext cx="45900" cy="86750"/>
          </a:xfrm>
          <a:custGeom>
            <a:avLst/>
            <a:gdLst/>
            <a:ahLst/>
            <a:cxnLst/>
            <a:rect l="l" t="t" r="r" b="b"/>
            <a:pathLst>
              <a:path w="1836" h="3470" extrusionOk="0">
                <a:moveTo>
                  <a:pt x="1836" y="0"/>
                </a:moveTo>
                <a:lnTo>
                  <a:pt x="268" y="1501"/>
                </a:lnTo>
                <a:cubicBezTo>
                  <a:pt x="168" y="1568"/>
                  <a:pt x="101" y="1601"/>
                  <a:pt x="1" y="1635"/>
                </a:cubicBezTo>
                <a:lnTo>
                  <a:pt x="1" y="3469"/>
                </a:lnTo>
                <a:lnTo>
                  <a:pt x="1836" y="3469"/>
                </a:lnTo>
                <a:lnTo>
                  <a:pt x="18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6"/>
          <p:cNvSpPr/>
          <p:nvPr/>
        </p:nvSpPr>
        <p:spPr>
          <a:xfrm>
            <a:off x="4710350" y="8269675"/>
            <a:ext cx="45875" cy="103425"/>
          </a:xfrm>
          <a:custGeom>
            <a:avLst/>
            <a:gdLst/>
            <a:ahLst/>
            <a:cxnLst/>
            <a:rect l="l" t="t" r="r" b="b"/>
            <a:pathLst>
              <a:path w="1835" h="4137" extrusionOk="0">
                <a:moveTo>
                  <a:pt x="34" y="0"/>
                </a:moveTo>
                <a:lnTo>
                  <a:pt x="0" y="33"/>
                </a:lnTo>
                <a:lnTo>
                  <a:pt x="0" y="4136"/>
                </a:lnTo>
                <a:lnTo>
                  <a:pt x="1835" y="4136"/>
                </a:lnTo>
                <a:lnTo>
                  <a:pt x="1835" y="1801"/>
                </a:lnTo>
                <a:cubicBezTo>
                  <a:pt x="1802" y="1768"/>
                  <a:pt x="1768" y="1768"/>
                  <a:pt x="1735" y="1735"/>
                </a:cubicBezTo>
                <a:lnTo>
                  <a:pt x="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6"/>
          <p:cNvSpPr/>
          <p:nvPr/>
        </p:nvSpPr>
        <p:spPr>
          <a:xfrm>
            <a:off x="4772900" y="8269675"/>
            <a:ext cx="45875" cy="103425"/>
          </a:xfrm>
          <a:custGeom>
            <a:avLst/>
            <a:gdLst/>
            <a:ahLst/>
            <a:cxnLst/>
            <a:rect l="l" t="t" r="r" b="b"/>
            <a:pathLst>
              <a:path w="1835" h="4137" extrusionOk="0">
                <a:moveTo>
                  <a:pt x="1835" y="0"/>
                </a:moveTo>
                <a:lnTo>
                  <a:pt x="67" y="1735"/>
                </a:lnTo>
                <a:cubicBezTo>
                  <a:pt x="33" y="1768"/>
                  <a:pt x="33" y="1768"/>
                  <a:pt x="0" y="1801"/>
                </a:cubicBezTo>
                <a:lnTo>
                  <a:pt x="0" y="4136"/>
                </a:lnTo>
                <a:lnTo>
                  <a:pt x="1835" y="4136"/>
                </a:lnTo>
                <a:lnTo>
                  <a:pt x="1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6"/>
          <p:cNvSpPr/>
          <p:nvPr/>
        </p:nvSpPr>
        <p:spPr>
          <a:xfrm>
            <a:off x="4837100" y="8205450"/>
            <a:ext cx="45050" cy="167650"/>
          </a:xfrm>
          <a:custGeom>
            <a:avLst/>
            <a:gdLst/>
            <a:ahLst/>
            <a:cxnLst/>
            <a:rect l="l" t="t" r="r" b="b"/>
            <a:pathLst>
              <a:path w="1802" h="6706" extrusionOk="0">
                <a:moveTo>
                  <a:pt x="1802" y="1"/>
                </a:moveTo>
                <a:lnTo>
                  <a:pt x="1" y="1835"/>
                </a:lnTo>
                <a:lnTo>
                  <a:pt x="1" y="6705"/>
                </a:lnTo>
                <a:lnTo>
                  <a:pt x="1802" y="6705"/>
                </a:lnTo>
                <a:lnTo>
                  <a:pt x="1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6"/>
          <p:cNvSpPr/>
          <p:nvPr/>
        </p:nvSpPr>
        <p:spPr>
          <a:xfrm>
            <a:off x="5419175" y="8138825"/>
            <a:ext cx="254000" cy="250925"/>
          </a:xfrm>
          <a:custGeom>
            <a:avLst/>
            <a:gdLst/>
            <a:ahLst/>
            <a:cxnLst/>
            <a:rect l="l" t="t" r="r" b="b"/>
            <a:pathLst>
              <a:path w="10160" h="10037" extrusionOk="0">
                <a:moveTo>
                  <a:pt x="9635" y="0"/>
                </a:moveTo>
                <a:cubicBezTo>
                  <a:pt x="9559" y="0"/>
                  <a:pt x="9481" y="20"/>
                  <a:pt x="9408" y="64"/>
                </a:cubicBezTo>
                <a:lnTo>
                  <a:pt x="334" y="5301"/>
                </a:lnTo>
                <a:cubicBezTo>
                  <a:pt x="1" y="5501"/>
                  <a:pt x="34" y="6001"/>
                  <a:pt x="368" y="6135"/>
                </a:cubicBezTo>
                <a:lnTo>
                  <a:pt x="2469" y="7035"/>
                </a:lnTo>
                <a:lnTo>
                  <a:pt x="8073" y="2065"/>
                </a:lnTo>
                <a:cubicBezTo>
                  <a:pt x="8102" y="2043"/>
                  <a:pt x="8131" y="2034"/>
                  <a:pt x="8158" y="2034"/>
                </a:cubicBezTo>
                <a:cubicBezTo>
                  <a:pt x="8254" y="2034"/>
                  <a:pt x="8318" y="2154"/>
                  <a:pt x="8240" y="2232"/>
                </a:cubicBezTo>
                <a:lnTo>
                  <a:pt x="3537" y="7969"/>
                </a:lnTo>
                <a:lnTo>
                  <a:pt x="3537" y="9537"/>
                </a:lnTo>
                <a:cubicBezTo>
                  <a:pt x="3537" y="9845"/>
                  <a:pt x="3782" y="10036"/>
                  <a:pt x="4027" y="10036"/>
                </a:cubicBezTo>
                <a:cubicBezTo>
                  <a:pt x="4153" y="10036"/>
                  <a:pt x="4279" y="9985"/>
                  <a:pt x="4371" y="9871"/>
                </a:cubicBezTo>
                <a:lnTo>
                  <a:pt x="5605" y="8336"/>
                </a:lnTo>
                <a:lnTo>
                  <a:pt x="8040" y="9370"/>
                </a:lnTo>
                <a:cubicBezTo>
                  <a:pt x="8099" y="9390"/>
                  <a:pt x="8158" y="9400"/>
                  <a:pt x="8216" y="9400"/>
                </a:cubicBezTo>
                <a:cubicBezTo>
                  <a:pt x="8449" y="9400"/>
                  <a:pt x="8654" y="9245"/>
                  <a:pt x="8707" y="9003"/>
                </a:cubicBezTo>
                <a:lnTo>
                  <a:pt x="10108" y="564"/>
                </a:lnTo>
                <a:cubicBezTo>
                  <a:pt x="10160" y="252"/>
                  <a:pt x="9907" y="0"/>
                  <a:pt x="9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9" name="Google Shape;2069;p56"/>
          <p:cNvGrpSpPr/>
          <p:nvPr/>
        </p:nvGrpSpPr>
        <p:grpSpPr>
          <a:xfrm>
            <a:off x="1642911" y="1618962"/>
            <a:ext cx="1791799" cy="2752765"/>
            <a:chOff x="4032375" y="1700000"/>
            <a:chExt cx="3311400" cy="5087350"/>
          </a:xfrm>
        </p:grpSpPr>
        <p:sp>
          <p:nvSpPr>
            <p:cNvPr id="2070" name="Google Shape;2070;p56"/>
            <p:cNvSpPr/>
            <p:nvPr/>
          </p:nvSpPr>
          <p:spPr>
            <a:xfrm>
              <a:off x="4033200" y="5915525"/>
              <a:ext cx="3271525" cy="845625"/>
            </a:xfrm>
            <a:custGeom>
              <a:avLst/>
              <a:gdLst/>
              <a:ahLst/>
              <a:cxnLst/>
              <a:rect l="l" t="t" r="r" b="b"/>
              <a:pathLst>
                <a:path w="130861" h="33825" extrusionOk="0">
                  <a:moveTo>
                    <a:pt x="118719" y="0"/>
                  </a:moveTo>
                  <a:cubicBezTo>
                    <a:pt x="110046" y="0"/>
                    <a:pt x="101339" y="34"/>
                    <a:pt x="92633" y="67"/>
                  </a:cubicBezTo>
                  <a:cubicBezTo>
                    <a:pt x="70948" y="114"/>
                    <a:pt x="49263" y="276"/>
                    <a:pt x="27590" y="276"/>
                  </a:cubicBezTo>
                  <a:cubicBezTo>
                    <a:pt x="18391" y="276"/>
                    <a:pt x="9194" y="247"/>
                    <a:pt x="0" y="167"/>
                  </a:cubicBezTo>
                  <a:lnTo>
                    <a:pt x="0" y="167"/>
                  </a:lnTo>
                  <a:cubicBezTo>
                    <a:pt x="134" y="5605"/>
                    <a:pt x="167" y="11042"/>
                    <a:pt x="401" y="16446"/>
                  </a:cubicBezTo>
                  <a:cubicBezTo>
                    <a:pt x="534" y="19181"/>
                    <a:pt x="668" y="21916"/>
                    <a:pt x="834" y="24618"/>
                  </a:cubicBezTo>
                  <a:cubicBezTo>
                    <a:pt x="934" y="25986"/>
                    <a:pt x="1001" y="27353"/>
                    <a:pt x="1101" y="28688"/>
                  </a:cubicBezTo>
                  <a:cubicBezTo>
                    <a:pt x="1201" y="29889"/>
                    <a:pt x="968" y="32390"/>
                    <a:pt x="1835" y="33324"/>
                  </a:cubicBezTo>
                  <a:cubicBezTo>
                    <a:pt x="1935" y="33424"/>
                    <a:pt x="1935" y="33524"/>
                    <a:pt x="1902" y="33625"/>
                  </a:cubicBezTo>
                  <a:cubicBezTo>
                    <a:pt x="6313" y="33517"/>
                    <a:pt x="10714" y="33487"/>
                    <a:pt x="15116" y="33487"/>
                  </a:cubicBezTo>
                  <a:cubicBezTo>
                    <a:pt x="18903" y="33487"/>
                    <a:pt x="22691" y="33509"/>
                    <a:pt x="26486" y="33524"/>
                  </a:cubicBezTo>
                  <a:cubicBezTo>
                    <a:pt x="41263" y="33558"/>
                    <a:pt x="56007" y="33591"/>
                    <a:pt x="70784" y="33625"/>
                  </a:cubicBezTo>
                  <a:lnTo>
                    <a:pt x="93134" y="33691"/>
                  </a:lnTo>
                  <a:cubicBezTo>
                    <a:pt x="93651" y="33694"/>
                    <a:pt x="94169" y="33695"/>
                    <a:pt x="94688" y="33695"/>
                  </a:cubicBezTo>
                  <a:cubicBezTo>
                    <a:pt x="98377" y="33695"/>
                    <a:pt x="102088" y="33643"/>
                    <a:pt x="105796" y="33643"/>
                  </a:cubicBezTo>
                  <a:cubicBezTo>
                    <a:pt x="108988" y="33643"/>
                    <a:pt x="112178" y="33681"/>
                    <a:pt x="115349" y="33825"/>
                  </a:cubicBezTo>
                  <a:cubicBezTo>
                    <a:pt x="115316" y="33691"/>
                    <a:pt x="115349" y="33591"/>
                    <a:pt x="115450" y="33458"/>
                  </a:cubicBezTo>
                  <a:cubicBezTo>
                    <a:pt x="118118" y="30656"/>
                    <a:pt x="120853" y="27887"/>
                    <a:pt x="123522" y="25018"/>
                  </a:cubicBezTo>
                  <a:cubicBezTo>
                    <a:pt x="124756" y="23684"/>
                    <a:pt x="125957" y="22350"/>
                    <a:pt x="127158" y="20982"/>
                  </a:cubicBezTo>
                  <a:cubicBezTo>
                    <a:pt x="128392" y="19615"/>
                    <a:pt x="129526" y="18047"/>
                    <a:pt x="130861" y="16813"/>
                  </a:cubicBezTo>
                  <a:cubicBezTo>
                    <a:pt x="128659" y="14478"/>
                    <a:pt x="126724" y="11742"/>
                    <a:pt x="124823" y="9174"/>
                  </a:cubicBezTo>
                  <a:cubicBezTo>
                    <a:pt x="122621" y="6205"/>
                    <a:pt x="120587" y="3169"/>
                    <a:pt x="118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p:nvPr/>
          </p:nvSpPr>
          <p:spPr>
            <a:xfrm>
              <a:off x="4032375" y="5890500"/>
              <a:ext cx="3311350" cy="876500"/>
            </a:xfrm>
            <a:custGeom>
              <a:avLst/>
              <a:gdLst/>
              <a:ahLst/>
              <a:cxnLst/>
              <a:rect l="l" t="t" r="r" b="b"/>
              <a:pathLst>
                <a:path w="132454" h="35060" extrusionOk="0">
                  <a:moveTo>
                    <a:pt x="119285" y="1"/>
                  </a:moveTo>
                  <a:cubicBezTo>
                    <a:pt x="88230" y="67"/>
                    <a:pt x="57208" y="134"/>
                    <a:pt x="26185" y="234"/>
                  </a:cubicBezTo>
                  <a:cubicBezTo>
                    <a:pt x="17479" y="268"/>
                    <a:pt x="8740" y="301"/>
                    <a:pt x="0" y="401"/>
                  </a:cubicBezTo>
                  <a:lnTo>
                    <a:pt x="33" y="1168"/>
                  </a:lnTo>
                  <a:cubicBezTo>
                    <a:pt x="9227" y="1248"/>
                    <a:pt x="18427" y="1277"/>
                    <a:pt x="27629" y="1277"/>
                  </a:cubicBezTo>
                  <a:cubicBezTo>
                    <a:pt x="49310" y="1277"/>
                    <a:pt x="71005" y="1115"/>
                    <a:pt x="92666" y="1068"/>
                  </a:cubicBezTo>
                  <a:cubicBezTo>
                    <a:pt x="101372" y="1035"/>
                    <a:pt x="110079" y="1001"/>
                    <a:pt x="118785" y="1001"/>
                  </a:cubicBezTo>
                  <a:cubicBezTo>
                    <a:pt x="120620" y="4170"/>
                    <a:pt x="122654" y="7206"/>
                    <a:pt x="124856" y="10175"/>
                  </a:cubicBezTo>
                  <a:cubicBezTo>
                    <a:pt x="126757" y="12743"/>
                    <a:pt x="128692" y="15479"/>
                    <a:pt x="130894" y="17814"/>
                  </a:cubicBezTo>
                  <a:cubicBezTo>
                    <a:pt x="129559" y="19048"/>
                    <a:pt x="128425" y="20616"/>
                    <a:pt x="127191" y="21983"/>
                  </a:cubicBezTo>
                  <a:cubicBezTo>
                    <a:pt x="125990" y="23351"/>
                    <a:pt x="124789" y="24685"/>
                    <a:pt x="123555" y="26019"/>
                  </a:cubicBezTo>
                  <a:cubicBezTo>
                    <a:pt x="120886" y="28888"/>
                    <a:pt x="118151" y="31657"/>
                    <a:pt x="115483" y="34459"/>
                  </a:cubicBezTo>
                  <a:cubicBezTo>
                    <a:pt x="115382" y="34592"/>
                    <a:pt x="115349" y="34692"/>
                    <a:pt x="115382" y="34826"/>
                  </a:cubicBezTo>
                  <a:lnTo>
                    <a:pt x="115883" y="35059"/>
                  </a:lnTo>
                  <a:cubicBezTo>
                    <a:pt x="115950" y="35059"/>
                    <a:pt x="115983" y="35026"/>
                    <a:pt x="116016" y="34992"/>
                  </a:cubicBezTo>
                  <a:cubicBezTo>
                    <a:pt x="118985" y="32291"/>
                    <a:pt x="121787" y="29388"/>
                    <a:pt x="124522" y="26453"/>
                  </a:cubicBezTo>
                  <a:cubicBezTo>
                    <a:pt x="126824" y="23951"/>
                    <a:pt x="129726" y="21383"/>
                    <a:pt x="131561" y="18447"/>
                  </a:cubicBezTo>
                  <a:lnTo>
                    <a:pt x="131561" y="18481"/>
                  </a:lnTo>
                  <a:cubicBezTo>
                    <a:pt x="131644" y="18563"/>
                    <a:pt x="131745" y="18599"/>
                    <a:pt x="131846" y="18599"/>
                  </a:cubicBezTo>
                  <a:cubicBezTo>
                    <a:pt x="132151" y="18599"/>
                    <a:pt x="132454" y="18273"/>
                    <a:pt x="132228" y="17947"/>
                  </a:cubicBezTo>
                  <a:cubicBezTo>
                    <a:pt x="132161" y="17814"/>
                    <a:pt x="132061" y="17713"/>
                    <a:pt x="131994" y="17580"/>
                  </a:cubicBezTo>
                  <a:cubicBezTo>
                    <a:pt x="131961" y="17480"/>
                    <a:pt x="131894" y="17380"/>
                    <a:pt x="131794" y="17347"/>
                  </a:cubicBezTo>
                  <a:cubicBezTo>
                    <a:pt x="129759" y="14611"/>
                    <a:pt x="127491" y="12076"/>
                    <a:pt x="125456" y="9374"/>
                  </a:cubicBezTo>
                  <a:cubicBezTo>
                    <a:pt x="123422" y="6606"/>
                    <a:pt x="121520" y="3737"/>
                    <a:pt x="119585" y="868"/>
                  </a:cubicBezTo>
                  <a:cubicBezTo>
                    <a:pt x="119886" y="601"/>
                    <a:pt x="119786" y="1"/>
                    <a:pt x="119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6"/>
            <p:cNvSpPr/>
            <p:nvPr/>
          </p:nvSpPr>
          <p:spPr>
            <a:xfrm>
              <a:off x="4080725" y="6752750"/>
              <a:ext cx="2852075" cy="34600"/>
            </a:xfrm>
            <a:custGeom>
              <a:avLst/>
              <a:gdLst/>
              <a:ahLst/>
              <a:cxnLst/>
              <a:rect l="l" t="t" r="r" b="b"/>
              <a:pathLst>
                <a:path w="114083" h="1384" extrusionOk="0">
                  <a:moveTo>
                    <a:pt x="13972" y="0"/>
                  </a:moveTo>
                  <a:cubicBezTo>
                    <a:pt x="9317" y="0"/>
                    <a:pt x="4665" y="36"/>
                    <a:pt x="1" y="169"/>
                  </a:cubicBezTo>
                  <a:lnTo>
                    <a:pt x="1" y="736"/>
                  </a:lnTo>
                  <a:cubicBezTo>
                    <a:pt x="9187" y="1029"/>
                    <a:pt x="18400" y="1073"/>
                    <a:pt x="27615" y="1073"/>
                  </a:cubicBezTo>
                  <a:cubicBezTo>
                    <a:pt x="31512" y="1073"/>
                    <a:pt x="35409" y="1065"/>
                    <a:pt x="39305" y="1065"/>
                  </a:cubicBezTo>
                  <a:cubicBezTo>
                    <a:pt x="40881" y="1065"/>
                    <a:pt x="42457" y="1066"/>
                    <a:pt x="44032" y="1070"/>
                  </a:cubicBezTo>
                  <a:cubicBezTo>
                    <a:pt x="58809" y="1136"/>
                    <a:pt x="73553" y="1170"/>
                    <a:pt x="88331" y="1203"/>
                  </a:cubicBezTo>
                  <a:cubicBezTo>
                    <a:pt x="93979" y="1225"/>
                    <a:pt x="99658" y="1383"/>
                    <a:pt x="105317" y="1383"/>
                  </a:cubicBezTo>
                  <a:cubicBezTo>
                    <a:pt x="108079" y="1383"/>
                    <a:pt x="110836" y="1346"/>
                    <a:pt x="113582" y="1236"/>
                  </a:cubicBezTo>
                  <a:cubicBezTo>
                    <a:pt x="113982" y="1203"/>
                    <a:pt x="114082" y="836"/>
                    <a:pt x="113949" y="569"/>
                  </a:cubicBezTo>
                  <a:lnTo>
                    <a:pt x="113448" y="336"/>
                  </a:lnTo>
                  <a:cubicBezTo>
                    <a:pt x="110377" y="197"/>
                    <a:pt x="107288" y="156"/>
                    <a:pt x="104196" y="156"/>
                  </a:cubicBezTo>
                  <a:cubicBezTo>
                    <a:pt x="99867" y="156"/>
                    <a:pt x="95533" y="236"/>
                    <a:pt x="91233" y="236"/>
                  </a:cubicBezTo>
                  <a:lnTo>
                    <a:pt x="68883" y="169"/>
                  </a:lnTo>
                  <a:cubicBezTo>
                    <a:pt x="54106" y="102"/>
                    <a:pt x="39362" y="69"/>
                    <a:pt x="24585" y="35"/>
                  </a:cubicBezTo>
                  <a:cubicBezTo>
                    <a:pt x="21043" y="21"/>
                    <a:pt x="17507" y="0"/>
                    <a:pt x="1397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4033200" y="4873100"/>
              <a:ext cx="3271525" cy="845650"/>
            </a:xfrm>
            <a:custGeom>
              <a:avLst/>
              <a:gdLst/>
              <a:ahLst/>
              <a:cxnLst/>
              <a:rect l="l" t="t" r="r" b="b"/>
              <a:pathLst>
                <a:path w="130861" h="33826" extrusionOk="0">
                  <a:moveTo>
                    <a:pt x="118719" y="1"/>
                  </a:moveTo>
                  <a:cubicBezTo>
                    <a:pt x="110046" y="1"/>
                    <a:pt x="101339" y="34"/>
                    <a:pt x="92633" y="68"/>
                  </a:cubicBezTo>
                  <a:cubicBezTo>
                    <a:pt x="70948" y="115"/>
                    <a:pt x="49263" y="276"/>
                    <a:pt x="27590" y="276"/>
                  </a:cubicBezTo>
                  <a:cubicBezTo>
                    <a:pt x="18391" y="276"/>
                    <a:pt x="9194" y="247"/>
                    <a:pt x="0" y="168"/>
                  </a:cubicBezTo>
                  <a:lnTo>
                    <a:pt x="0" y="168"/>
                  </a:lnTo>
                  <a:cubicBezTo>
                    <a:pt x="134" y="5605"/>
                    <a:pt x="167" y="11042"/>
                    <a:pt x="401" y="16446"/>
                  </a:cubicBezTo>
                  <a:cubicBezTo>
                    <a:pt x="534" y="19181"/>
                    <a:pt x="668" y="21917"/>
                    <a:pt x="834" y="24619"/>
                  </a:cubicBezTo>
                  <a:cubicBezTo>
                    <a:pt x="934" y="25986"/>
                    <a:pt x="1001" y="27354"/>
                    <a:pt x="1101" y="28688"/>
                  </a:cubicBezTo>
                  <a:cubicBezTo>
                    <a:pt x="1201" y="29889"/>
                    <a:pt x="968" y="32391"/>
                    <a:pt x="1835" y="33325"/>
                  </a:cubicBezTo>
                  <a:cubicBezTo>
                    <a:pt x="1935" y="33425"/>
                    <a:pt x="1935" y="33525"/>
                    <a:pt x="1902" y="33625"/>
                  </a:cubicBezTo>
                  <a:cubicBezTo>
                    <a:pt x="6313" y="33517"/>
                    <a:pt x="10714" y="33487"/>
                    <a:pt x="15116" y="33487"/>
                  </a:cubicBezTo>
                  <a:cubicBezTo>
                    <a:pt x="18903" y="33487"/>
                    <a:pt x="22691" y="33510"/>
                    <a:pt x="26486" y="33525"/>
                  </a:cubicBezTo>
                  <a:cubicBezTo>
                    <a:pt x="41263" y="33558"/>
                    <a:pt x="56007" y="33592"/>
                    <a:pt x="70784" y="33625"/>
                  </a:cubicBezTo>
                  <a:lnTo>
                    <a:pt x="93134" y="33692"/>
                  </a:lnTo>
                  <a:cubicBezTo>
                    <a:pt x="93651" y="33694"/>
                    <a:pt x="94169" y="33695"/>
                    <a:pt x="94688" y="33695"/>
                  </a:cubicBezTo>
                  <a:cubicBezTo>
                    <a:pt x="98377" y="33695"/>
                    <a:pt x="102088" y="33643"/>
                    <a:pt x="105796" y="33643"/>
                  </a:cubicBezTo>
                  <a:cubicBezTo>
                    <a:pt x="108988" y="33643"/>
                    <a:pt x="112178" y="33682"/>
                    <a:pt x="115349" y="33825"/>
                  </a:cubicBezTo>
                  <a:cubicBezTo>
                    <a:pt x="115316" y="33692"/>
                    <a:pt x="115349" y="33592"/>
                    <a:pt x="115450" y="33458"/>
                  </a:cubicBezTo>
                  <a:cubicBezTo>
                    <a:pt x="118118" y="30656"/>
                    <a:pt x="120853" y="27888"/>
                    <a:pt x="123522" y="25019"/>
                  </a:cubicBezTo>
                  <a:cubicBezTo>
                    <a:pt x="124756" y="23685"/>
                    <a:pt x="125957" y="22350"/>
                    <a:pt x="127158" y="20983"/>
                  </a:cubicBezTo>
                  <a:cubicBezTo>
                    <a:pt x="128392" y="19615"/>
                    <a:pt x="129526" y="18047"/>
                    <a:pt x="130861" y="16813"/>
                  </a:cubicBezTo>
                  <a:cubicBezTo>
                    <a:pt x="128659" y="14478"/>
                    <a:pt x="126724" y="11743"/>
                    <a:pt x="124823" y="9174"/>
                  </a:cubicBezTo>
                  <a:cubicBezTo>
                    <a:pt x="122621" y="6205"/>
                    <a:pt x="120587" y="3170"/>
                    <a:pt x="1187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4032375" y="4848100"/>
              <a:ext cx="3311400" cy="876475"/>
            </a:xfrm>
            <a:custGeom>
              <a:avLst/>
              <a:gdLst/>
              <a:ahLst/>
              <a:cxnLst/>
              <a:rect l="l" t="t" r="r" b="b"/>
              <a:pathLst>
                <a:path w="132456" h="35059" extrusionOk="0">
                  <a:moveTo>
                    <a:pt x="119285" y="0"/>
                  </a:moveTo>
                  <a:cubicBezTo>
                    <a:pt x="88230" y="67"/>
                    <a:pt x="57208" y="134"/>
                    <a:pt x="26185" y="234"/>
                  </a:cubicBezTo>
                  <a:cubicBezTo>
                    <a:pt x="17479" y="267"/>
                    <a:pt x="8740" y="300"/>
                    <a:pt x="0" y="401"/>
                  </a:cubicBezTo>
                  <a:lnTo>
                    <a:pt x="33" y="1168"/>
                  </a:lnTo>
                  <a:cubicBezTo>
                    <a:pt x="9227" y="1247"/>
                    <a:pt x="18427" y="1276"/>
                    <a:pt x="27629" y="1276"/>
                  </a:cubicBezTo>
                  <a:cubicBezTo>
                    <a:pt x="49310" y="1276"/>
                    <a:pt x="71005" y="1115"/>
                    <a:pt x="92666" y="1068"/>
                  </a:cubicBezTo>
                  <a:cubicBezTo>
                    <a:pt x="101372" y="1034"/>
                    <a:pt x="110079" y="1001"/>
                    <a:pt x="118785" y="1001"/>
                  </a:cubicBezTo>
                  <a:cubicBezTo>
                    <a:pt x="120620" y="4170"/>
                    <a:pt x="122654" y="7205"/>
                    <a:pt x="124856" y="10174"/>
                  </a:cubicBezTo>
                  <a:cubicBezTo>
                    <a:pt x="126757" y="12743"/>
                    <a:pt x="128692" y="15478"/>
                    <a:pt x="130894" y="17813"/>
                  </a:cubicBezTo>
                  <a:cubicBezTo>
                    <a:pt x="129559" y="19047"/>
                    <a:pt x="128425" y="20615"/>
                    <a:pt x="127191" y="21983"/>
                  </a:cubicBezTo>
                  <a:cubicBezTo>
                    <a:pt x="125990" y="23350"/>
                    <a:pt x="124789" y="24685"/>
                    <a:pt x="123555" y="26019"/>
                  </a:cubicBezTo>
                  <a:cubicBezTo>
                    <a:pt x="120886" y="28888"/>
                    <a:pt x="118151" y="31656"/>
                    <a:pt x="115483" y="34458"/>
                  </a:cubicBezTo>
                  <a:cubicBezTo>
                    <a:pt x="115382" y="34592"/>
                    <a:pt x="115349" y="34692"/>
                    <a:pt x="115382" y="34825"/>
                  </a:cubicBezTo>
                  <a:lnTo>
                    <a:pt x="115883" y="35059"/>
                  </a:lnTo>
                  <a:cubicBezTo>
                    <a:pt x="115950" y="35059"/>
                    <a:pt x="115983" y="35025"/>
                    <a:pt x="116016" y="34992"/>
                  </a:cubicBezTo>
                  <a:cubicBezTo>
                    <a:pt x="118985" y="32290"/>
                    <a:pt x="121787" y="29388"/>
                    <a:pt x="124522" y="26453"/>
                  </a:cubicBezTo>
                  <a:cubicBezTo>
                    <a:pt x="126824" y="23951"/>
                    <a:pt x="129726" y="21382"/>
                    <a:pt x="131561" y="18447"/>
                  </a:cubicBezTo>
                  <a:lnTo>
                    <a:pt x="131561" y="18480"/>
                  </a:lnTo>
                  <a:cubicBezTo>
                    <a:pt x="131641" y="18560"/>
                    <a:pt x="131738" y="18594"/>
                    <a:pt x="131835" y="18594"/>
                  </a:cubicBezTo>
                  <a:cubicBezTo>
                    <a:pt x="132144" y="18594"/>
                    <a:pt x="132456" y="18251"/>
                    <a:pt x="132228" y="17946"/>
                  </a:cubicBezTo>
                  <a:cubicBezTo>
                    <a:pt x="132161" y="17813"/>
                    <a:pt x="132061" y="17713"/>
                    <a:pt x="131994" y="17580"/>
                  </a:cubicBezTo>
                  <a:cubicBezTo>
                    <a:pt x="131961" y="17479"/>
                    <a:pt x="131894" y="17379"/>
                    <a:pt x="131794" y="17346"/>
                  </a:cubicBezTo>
                  <a:cubicBezTo>
                    <a:pt x="129759" y="14611"/>
                    <a:pt x="127491" y="12076"/>
                    <a:pt x="125456" y="9374"/>
                  </a:cubicBezTo>
                  <a:cubicBezTo>
                    <a:pt x="123422" y="6572"/>
                    <a:pt x="121520" y="3736"/>
                    <a:pt x="119585" y="868"/>
                  </a:cubicBezTo>
                  <a:cubicBezTo>
                    <a:pt x="119886" y="601"/>
                    <a:pt x="119786" y="0"/>
                    <a:pt x="119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4080725" y="5710325"/>
              <a:ext cx="2852075" cy="34600"/>
            </a:xfrm>
            <a:custGeom>
              <a:avLst/>
              <a:gdLst/>
              <a:ahLst/>
              <a:cxnLst/>
              <a:rect l="l" t="t" r="r" b="b"/>
              <a:pathLst>
                <a:path w="114083" h="1384" extrusionOk="0">
                  <a:moveTo>
                    <a:pt x="13972" y="1"/>
                  </a:moveTo>
                  <a:cubicBezTo>
                    <a:pt x="9317" y="1"/>
                    <a:pt x="4665" y="37"/>
                    <a:pt x="1" y="169"/>
                  </a:cubicBezTo>
                  <a:lnTo>
                    <a:pt x="1" y="736"/>
                  </a:lnTo>
                  <a:cubicBezTo>
                    <a:pt x="9187" y="1029"/>
                    <a:pt x="18400" y="1073"/>
                    <a:pt x="27615" y="1073"/>
                  </a:cubicBezTo>
                  <a:cubicBezTo>
                    <a:pt x="31512" y="1073"/>
                    <a:pt x="35409" y="1065"/>
                    <a:pt x="39305" y="1065"/>
                  </a:cubicBezTo>
                  <a:cubicBezTo>
                    <a:pt x="40881" y="1065"/>
                    <a:pt x="42457" y="1066"/>
                    <a:pt x="44032" y="1070"/>
                  </a:cubicBezTo>
                  <a:cubicBezTo>
                    <a:pt x="58809" y="1137"/>
                    <a:pt x="73553" y="1170"/>
                    <a:pt x="88331" y="1203"/>
                  </a:cubicBezTo>
                  <a:cubicBezTo>
                    <a:pt x="93979" y="1226"/>
                    <a:pt x="99658" y="1384"/>
                    <a:pt x="105317" y="1384"/>
                  </a:cubicBezTo>
                  <a:cubicBezTo>
                    <a:pt x="108079" y="1384"/>
                    <a:pt x="110836" y="1346"/>
                    <a:pt x="113582" y="1237"/>
                  </a:cubicBezTo>
                  <a:cubicBezTo>
                    <a:pt x="113982" y="1203"/>
                    <a:pt x="114082" y="837"/>
                    <a:pt x="113949" y="570"/>
                  </a:cubicBezTo>
                  <a:lnTo>
                    <a:pt x="113448" y="336"/>
                  </a:lnTo>
                  <a:cubicBezTo>
                    <a:pt x="110377" y="197"/>
                    <a:pt x="107288" y="157"/>
                    <a:pt x="104196" y="157"/>
                  </a:cubicBezTo>
                  <a:cubicBezTo>
                    <a:pt x="99867" y="157"/>
                    <a:pt x="95533" y="236"/>
                    <a:pt x="91233" y="236"/>
                  </a:cubicBezTo>
                  <a:lnTo>
                    <a:pt x="68883" y="169"/>
                  </a:lnTo>
                  <a:cubicBezTo>
                    <a:pt x="54106" y="103"/>
                    <a:pt x="39362" y="69"/>
                    <a:pt x="24585" y="36"/>
                  </a:cubicBezTo>
                  <a:cubicBezTo>
                    <a:pt x="21043" y="22"/>
                    <a:pt x="17507" y="1"/>
                    <a:pt x="1397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6"/>
            <p:cNvSpPr/>
            <p:nvPr/>
          </p:nvSpPr>
          <p:spPr>
            <a:xfrm>
              <a:off x="4033200" y="3809850"/>
              <a:ext cx="3271525" cy="845625"/>
            </a:xfrm>
            <a:custGeom>
              <a:avLst/>
              <a:gdLst/>
              <a:ahLst/>
              <a:cxnLst/>
              <a:rect l="l" t="t" r="r" b="b"/>
              <a:pathLst>
                <a:path w="130861" h="33825" extrusionOk="0">
                  <a:moveTo>
                    <a:pt x="118719" y="1"/>
                  </a:moveTo>
                  <a:cubicBezTo>
                    <a:pt x="110046" y="1"/>
                    <a:pt x="101339" y="34"/>
                    <a:pt x="92633" y="67"/>
                  </a:cubicBezTo>
                  <a:cubicBezTo>
                    <a:pt x="70948" y="114"/>
                    <a:pt x="49263" y="276"/>
                    <a:pt x="27590" y="276"/>
                  </a:cubicBezTo>
                  <a:cubicBezTo>
                    <a:pt x="18391" y="276"/>
                    <a:pt x="9194" y="247"/>
                    <a:pt x="0" y="167"/>
                  </a:cubicBezTo>
                  <a:lnTo>
                    <a:pt x="0" y="167"/>
                  </a:lnTo>
                  <a:cubicBezTo>
                    <a:pt x="134" y="5605"/>
                    <a:pt x="167" y="11042"/>
                    <a:pt x="401" y="16446"/>
                  </a:cubicBezTo>
                  <a:cubicBezTo>
                    <a:pt x="534" y="19181"/>
                    <a:pt x="668" y="21916"/>
                    <a:pt x="834" y="24618"/>
                  </a:cubicBezTo>
                  <a:cubicBezTo>
                    <a:pt x="934" y="25986"/>
                    <a:pt x="1001" y="27353"/>
                    <a:pt x="1101" y="28688"/>
                  </a:cubicBezTo>
                  <a:cubicBezTo>
                    <a:pt x="1201" y="29889"/>
                    <a:pt x="968" y="32390"/>
                    <a:pt x="1835" y="33324"/>
                  </a:cubicBezTo>
                  <a:cubicBezTo>
                    <a:pt x="1935" y="33424"/>
                    <a:pt x="1935" y="33525"/>
                    <a:pt x="1902" y="33625"/>
                  </a:cubicBezTo>
                  <a:cubicBezTo>
                    <a:pt x="6313" y="33517"/>
                    <a:pt x="10714" y="33487"/>
                    <a:pt x="15116" y="33487"/>
                  </a:cubicBezTo>
                  <a:cubicBezTo>
                    <a:pt x="18903" y="33487"/>
                    <a:pt x="22691" y="33509"/>
                    <a:pt x="26486" y="33525"/>
                  </a:cubicBezTo>
                  <a:cubicBezTo>
                    <a:pt x="41263" y="33558"/>
                    <a:pt x="56007" y="33591"/>
                    <a:pt x="70784" y="33625"/>
                  </a:cubicBezTo>
                  <a:lnTo>
                    <a:pt x="93134" y="33691"/>
                  </a:lnTo>
                  <a:cubicBezTo>
                    <a:pt x="93651" y="33694"/>
                    <a:pt x="94169" y="33695"/>
                    <a:pt x="94688" y="33695"/>
                  </a:cubicBezTo>
                  <a:cubicBezTo>
                    <a:pt x="98377" y="33695"/>
                    <a:pt x="102088" y="33643"/>
                    <a:pt x="105796" y="33643"/>
                  </a:cubicBezTo>
                  <a:cubicBezTo>
                    <a:pt x="108988" y="33643"/>
                    <a:pt x="112178" y="33681"/>
                    <a:pt x="115349" y="33825"/>
                  </a:cubicBezTo>
                  <a:cubicBezTo>
                    <a:pt x="115316" y="33691"/>
                    <a:pt x="115349" y="33591"/>
                    <a:pt x="115450" y="33458"/>
                  </a:cubicBezTo>
                  <a:cubicBezTo>
                    <a:pt x="118118" y="30656"/>
                    <a:pt x="120853" y="27887"/>
                    <a:pt x="123522" y="25018"/>
                  </a:cubicBezTo>
                  <a:cubicBezTo>
                    <a:pt x="124756" y="23684"/>
                    <a:pt x="125957" y="22350"/>
                    <a:pt x="127158" y="20982"/>
                  </a:cubicBezTo>
                  <a:cubicBezTo>
                    <a:pt x="128392" y="19615"/>
                    <a:pt x="129526" y="18047"/>
                    <a:pt x="130861" y="16813"/>
                  </a:cubicBezTo>
                  <a:cubicBezTo>
                    <a:pt x="128659" y="14478"/>
                    <a:pt x="126724" y="11742"/>
                    <a:pt x="124823" y="9174"/>
                  </a:cubicBezTo>
                  <a:cubicBezTo>
                    <a:pt x="122621" y="6205"/>
                    <a:pt x="120587" y="3169"/>
                    <a:pt x="1187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6"/>
            <p:cNvSpPr/>
            <p:nvPr/>
          </p:nvSpPr>
          <p:spPr>
            <a:xfrm>
              <a:off x="4032375" y="3784825"/>
              <a:ext cx="3311400" cy="876500"/>
            </a:xfrm>
            <a:custGeom>
              <a:avLst/>
              <a:gdLst/>
              <a:ahLst/>
              <a:cxnLst/>
              <a:rect l="l" t="t" r="r" b="b"/>
              <a:pathLst>
                <a:path w="132456" h="35060" extrusionOk="0">
                  <a:moveTo>
                    <a:pt x="119285" y="1"/>
                  </a:moveTo>
                  <a:cubicBezTo>
                    <a:pt x="88230" y="68"/>
                    <a:pt x="57208" y="134"/>
                    <a:pt x="26185" y="234"/>
                  </a:cubicBezTo>
                  <a:cubicBezTo>
                    <a:pt x="17479" y="268"/>
                    <a:pt x="8740" y="301"/>
                    <a:pt x="0" y="401"/>
                  </a:cubicBezTo>
                  <a:lnTo>
                    <a:pt x="33" y="1168"/>
                  </a:lnTo>
                  <a:cubicBezTo>
                    <a:pt x="9227" y="1248"/>
                    <a:pt x="18427" y="1277"/>
                    <a:pt x="27629" y="1277"/>
                  </a:cubicBezTo>
                  <a:cubicBezTo>
                    <a:pt x="49310" y="1277"/>
                    <a:pt x="71005" y="1115"/>
                    <a:pt x="92666" y="1068"/>
                  </a:cubicBezTo>
                  <a:cubicBezTo>
                    <a:pt x="101372" y="1035"/>
                    <a:pt x="110079" y="1002"/>
                    <a:pt x="118785" y="1002"/>
                  </a:cubicBezTo>
                  <a:cubicBezTo>
                    <a:pt x="120620" y="4170"/>
                    <a:pt x="122654" y="7206"/>
                    <a:pt x="124856" y="10175"/>
                  </a:cubicBezTo>
                  <a:cubicBezTo>
                    <a:pt x="126757" y="12743"/>
                    <a:pt x="128692" y="15479"/>
                    <a:pt x="130894" y="17814"/>
                  </a:cubicBezTo>
                  <a:cubicBezTo>
                    <a:pt x="129559" y="19048"/>
                    <a:pt x="128425" y="20616"/>
                    <a:pt x="127191" y="21983"/>
                  </a:cubicBezTo>
                  <a:cubicBezTo>
                    <a:pt x="125990" y="23351"/>
                    <a:pt x="124789" y="24685"/>
                    <a:pt x="123555" y="26019"/>
                  </a:cubicBezTo>
                  <a:cubicBezTo>
                    <a:pt x="120886" y="28888"/>
                    <a:pt x="118151" y="31657"/>
                    <a:pt x="115483" y="34459"/>
                  </a:cubicBezTo>
                  <a:cubicBezTo>
                    <a:pt x="115382" y="34592"/>
                    <a:pt x="115349" y="34692"/>
                    <a:pt x="115382" y="34826"/>
                  </a:cubicBezTo>
                  <a:lnTo>
                    <a:pt x="115883" y="35059"/>
                  </a:lnTo>
                  <a:cubicBezTo>
                    <a:pt x="115950" y="35059"/>
                    <a:pt x="115983" y="35026"/>
                    <a:pt x="116016" y="34993"/>
                  </a:cubicBezTo>
                  <a:cubicBezTo>
                    <a:pt x="118985" y="32291"/>
                    <a:pt x="121787" y="29389"/>
                    <a:pt x="124522" y="26453"/>
                  </a:cubicBezTo>
                  <a:cubicBezTo>
                    <a:pt x="126824" y="23951"/>
                    <a:pt x="129726" y="21383"/>
                    <a:pt x="131561" y="18447"/>
                  </a:cubicBezTo>
                  <a:lnTo>
                    <a:pt x="131561" y="18481"/>
                  </a:lnTo>
                  <a:cubicBezTo>
                    <a:pt x="131641" y="18561"/>
                    <a:pt x="131738" y="18595"/>
                    <a:pt x="131835" y="18595"/>
                  </a:cubicBezTo>
                  <a:cubicBezTo>
                    <a:pt x="132144" y="18595"/>
                    <a:pt x="132456" y="18251"/>
                    <a:pt x="132228" y="17947"/>
                  </a:cubicBezTo>
                  <a:cubicBezTo>
                    <a:pt x="132161" y="17814"/>
                    <a:pt x="132061" y="17714"/>
                    <a:pt x="131994" y="17580"/>
                  </a:cubicBezTo>
                  <a:cubicBezTo>
                    <a:pt x="131961" y="17480"/>
                    <a:pt x="131894" y="17380"/>
                    <a:pt x="131794" y="17347"/>
                  </a:cubicBezTo>
                  <a:cubicBezTo>
                    <a:pt x="129759" y="14611"/>
                    <a:pt x="127491" y="12076"/>
                    <a:pt x="125456" y="9374"/>
                  </a:cubicBezTo>
                  <a:cubicBezTo>
                    <a:pt x="123422" y="6572"/>
                    <a:pt x="121520" y="3737"/>
                    <a:pt x="119585" y="868"/>
                  </a:cubicBezTo>
                  <a:cubicBezTo>
                    <a:pt x="119886" y="601"/>
                    <a:pt x="119786" y="1"/>
                    <a:pt x="119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6"/>
            <p:cNvSpPr/>
            <p:nvPr/>
          </p:nvSpPr>
          <p:spPr>
            <a:xfrm>
              <a:off x="4080725" y="4647075"/>
              <a:ext cx="2852075" cy="34600"/>
            </a:xfrm>
            <a:custGeom>
              <a:avLst/>
              <a:gdLst/>
              <a:ahLst/>
              <a:cxnLst/>
              <a:rect l="l" t="t" r="r" b="b"/>
              <a:pathLst>
                <a:path w="114083" h="1384" extrusionOk="0">
                  <a:moveTo>
                    <a:pt x="13972" y="1"/>
                  </a:moveTo>
                  <a:cubicBezTo>
                    <a:pt x="9317" y="1"/>
                    <a:pt x="4665" y="36"/>
                    <a:pt x="1" y="169"/>
                  </a:cubicBezTo>
                  <a:lnTo>
                    <a:pt x="1" y="736"/>
                  </a:lnTo>
                  <a:cubicBezTo>
                    <a:pt x="9187" y="1029"/>
                    <a:pt x="18400" y="1073"/>
                    <a:pt x="27615" y="1073"/>
                  </a:cubicBezTo>
                  <a:cubicBezTo>
                    <a:pt x="31512" y="1073"/>
                    <a:pt x="35409" y="1065"/>
                    <a:pt x="39305" y="1065"/>
                  </a:cubicBezTo>
                  <a:cubicBezTo>
                    <a:pt x="40881" y="1065"/>
                    <a:pt x="42457" y="1066"/>
                    <a:pt x="44032" y="1070"/>
                  </a:cubicBezTo>
                  <a:cubicBezTo>
                    <a:pt x="58809" y="1103"/>
                    <a:pt x="73553" y="1170"/>
                    <a:pt x="88331" y="1203"/>
                  </a:cubicBezTo>
                  <a:cubicBezTo>
                    <a:pt x="93979" y="1225"/>
                    <a:pt x="99658" y="1383"/>
                    <a:pt x="105317" y="1383"/>
                  </a:cubicBezTo>
                  <a:cubicBezTo>
                    <a:pt x="108079" y="1383"/>
                    <a:pt x="110836" y="1346"/>
                    <a:pt x="113582" y="1236"/>
                  </a:cubicBezTo>
                  <a:cubicBezTo>
                    <a:pt x="113982" y="1203"/>
                    <a:pt x="114082" y="836"/>
                    <a:pt x="113949" y="569"/>
                  </a:cubicBezTo>
                  <a:lnTo>
                    <a:pt x="113448" y="336"/>
                  </a:lnTo>
                  <a:cubicBezTo>
                    <a:pt x="110377" y="197"/>
                    <a:pt x="107288" y="156"/>
                    <a:pt x="104196" y="156"/>
                  </a:cubicBezTo>
                  <a:cubicBezTo>
                    <a:pt x="99867" y="156"/>
                    <a:pt x="95533" y="236"/>
                    <a:pt x="91233" y="236"/>
                  </a:cubicBezTo>
                  <a:lnTo>
                    <a:pt x="68883" y="169"/>
                  </a:lnTo>
                  <a:cubicBezTo>
                    <a:pt x="54106" y="102"/>
                    <a:pt x="39362" y="69"/>
                    <a:pt x="24585" y="36"/>
                  </a:cubicBezTo>
                  <a:cubicBezTo>
                    <a:pt x="21043" y="21"/>
                    <a:pt x="17507" y="1"/>
                    <a:pt x="1397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6"/>
            <p:cNvSpPr/>
            <p:nvPr/>
          </p:nvSpPr>
          <p:spPr>
            <a:xfrm>
              <a:off x="4033200" y="2767450"/>
              <a:ext cx="3271525" cy="845625"/>
            </a:xfrm>
            <a:custGeom>
              <a:avLst/>
              <a:gdLst/>
              <a:ahLst/>
              <a:cxnLst/>
              <a:rect l="l" t="t" r="r" b="b"/>
              <a:pathLst>
                <a:path w="130861" h="33825" extrusionOk="0">
                  <a:moveTo>
                    <a:pt x="118719" y="0"/>
                  </a:moveTo>
                  <a:cubicBezTo>
                    <a:pt x="110046" y="0"/>
                    <a:pt x="101339" y="33"/>
                    <a:pt x="92633" y="67"/>
                  </a:cubicBezTo>
                  <a:cubicBezTo>
                    <a:pt x="70948" y="114"/>
                    <a:pt x="49263" y="275"/>
                    <a:pt x="27590" y="275"/>
                  </a:cubicBezTo>
                  <a:cubicBezTo>
                    <a:pt x="18391" y="275"/>
                    <a:pt x="9194" y="246"/>
                    <a:pt x="0" y="167"/>
                  </a:cubicBezTo>
                  <a:lnTo>
                    <a:pt x="0" y="167"/>
                  </a:lnTo>
                  <a:cubicBezTo>
                    <a:pt x="134" y="5604"/>
                    <a:pt x="167" y="11041"/>
                    <a:pt x="401" y="16445"/>
                  </a:cubicBezTo>
                  <a:cubicBezTo>
                    <a:pt x="534" y="19180"/>
                    <a:pt x="668" y="21916"/>
                    <a:pt x="834" y="24618"/>
                  </a:cubicBezTo>
                  <a:cubicBezTo>
                    <a:pt x="934" y="25985"/>
                    <a:pt x="1001" y="27353"/>
                    <a:pt x="1101" y="28687"/>
                  </a:cubicBezTo>
                  <a:cubicBezTo>
                    <a:pt x="1201" y="29888"/>
                    <a:pt x="968" y="32390"/>
                    <a:pt x="1835" y="33324"/>
                  </a:cubicBezTo>
                  <a:cubicBezTo>
                    <a:pt x="1935" y="33424"/>
                    <a:pt x="1935" y="33524"/>
                    <a:pt x="1902" y="33624"/>
                  </a:cubicBezTo>
                  <a:cubicBezTo>
                    <a:pt x="6313" y="33517"/>
                    <a:pt x="10714" y="33486"/>
                    <a:pt x="15116" y="33486"/>
                  </a:cubicBezTo>
                  <a:cubicBezTo>
                    <a:pt x="18903" y="33486"/>
                    <a:pt x="22691" y="33509"/>
                    <a:pt x="26486" y="33524"/>
                  </a:cubicBezTo>
                  <a:cubicBezTo>
                    <a:pt x="41263" y="33557"/>
                    <a:pt x="56007" y="33591"/>
                    <a:pt x="70784" y="33624"/>
                  </a:cubicBezTo>
                  <a:lnTo>
                    <a:pt x="93134" y="33691"/>
                  </a:lnTo>
                  <a:cubicBezTo>
                    <a:pt x="93651" y="33693"/>
                    <a:pt x="94169" y="33694"/>
                    <a:pt x="94688" y="33694"/>
                  </a:cubicBezTo>
                  <a:cubicBezTo>
                    <a:pt x="98377" y="33694"/>
                    <a:pt x="102088" y="33642"/>
                    <a:pt x="105796" y="33642"/>
                  </a:cubicBezTo>
                  <a:cubicBezTo>
                    <a:pt x="108988" y="33642"/>
                    <a:pt x="112178" y="33681"/>
                    <a:pt x="115349" y="33824"/>
                  </a:cubicBezTo>
                  <a:cubicBezTo>
                    <a:pt x="115316" y="33691"/>
                    <a:pt x="115349" y="33591"/>
                    <a:pt x="115450" y="33457"/>
                  </a:cubicBezTo>
                  <a:cubicBezTo>
                    <a:pt x="118118" y="30655"/>
                    <a:pt x="120853" y="27887"/>
                    <a:pt x="123522" y="25018"/>
                  </a:cubicBezTo>
                  <a:cubicBezTo>
                    <a:pt x="124756" y="23684"/>
                    <a:pt x="125957" y="22349"/>
                    <a:pt x="127158" y="20982"/>
                  </a:cubicBezTo>
                  <a:cubicBezTo>
                    <a:pt x="128392" y="19614"/>
                    <a:pt x="129526" y="18046"/>
                    <a:pt x="130861" y="16812"/>
                  </a:cubicBezTo>
                  <a:cubicBezTo>
                    <a:pt x="128659" y="14477"/>
                    <a:pt x="126724" y="11742"/>
                    <a:pt x="124823" y="9173"/>
                  </a:cubicBezTo>
                  <a:cubicBezTo>
                    <a:pt x="122621" y="6204"/>
                    <a:pt x="120587" y="3169"/>
                    <a:pt x="118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6"/>
            <p:cNvSpPr/>
            <p:nvPr/>
          </p:nvSpPr>
          <p:spPr>
            <a:xfrm>
              <a:off x="4032375" y="2742425"/>
              <a:ext cx="3311400" cy="876475"/>
            </a:xfrm>
            <a:custGeom>
              <a:avLst/>
              <a:gdLst/>
              <a:ahLst/>
              <a:cxnLst/>
              <a:rect l="l" t="t" r="r" b="b"/>
              <a:pathLst>
                <a:path w="132456" h="35059" extrusionOk="0">
                  <a:moveTo>
                    <a:pt x="119285" y="0"/>
                  </a:moveTo>
                  <a:cubicBezTo>
                    <a:pt x="88230" y="67"/>
                    <a:pt x="57208" y="134"/>
                    <a:pt x="26185" y="234"/>
                  </a:cubicBezTo>
                  <a:cubicBezTo>
                    <a:pt x="17479" y="267"/>
                    <a:pt x="8740" y="301"/>
                    <a:pt x="0" y="401"/>
                  </a:cubicBezTo>
                  <a:lnTo>
                    <a:pt x="33" y="1168"/>
                  </a:lnTo>
                  <a:cubicBezTo>
                    <a:pt x="9227" y="1247"/>
                    <a:pt x="18427" y="1276"/>
                    <a:pt x="27629" y="1276"/>
                  </a:cubicBezTo>
                  <a:cubicBezTo>
                    <a:pt x="49310" y="1276"/>
                    <a:pt x="71005" y="1115"/>
                    <a:pt x="92666" y="1068"/>
                  </a:cubicBezTo>
                  <a:cubicBezTo>
                    <a:pt x="101372" y="1034"/>
                    <a:pt x="110079" y="1001"/>
                    <a:pt x="118785" y="1001"/>
                  </a:cubicBezTo>
                  <a:cubicBezTo>
                    <a:pt x="120620" y="4170"/>
                    <a:pt x="122654" y="7205"/>
                    <a:pt x="124856" y="10174"/>
                  </a:cubicBezTo>
                  <a:cubicBezTo>
                    <a:pt x="126757" y="12743"/>
                    <a:pt x="128692" y="15478"/>
                    <a:pt x="130894" y="17813"/>
                  </a:cubicBezTo>
                  <a:cubicBezTo>
                    <a:pt x="129559" y="19047"/>
                    <a:pt x="128425" y="20615"/>
                    <a:pt x="127191" y="21983"/>
                  </a:cubicBezTo>
                  <a:cubicBezTo>
                    <a:pt x="125990" y="23350"/>
                    <a:pt x="124789" y="24685"/>
                    <a:pt x="123555" y="26019"/>
                  </a:cubicBezTo>
                  <a:cubicBezTo>
                    <a:pt x="120886" y="28888"/>
                    <a:pt x="118151" y="31656"/>
                    <a:pt x="115483" y="34458"/>
                  </a:cubicBezTo>
                  <a:cubicBezTo>
                    <a:pt x="115382" y="34592"/>
                    <a:pt x="115349" y="34692"/>
                    <a:pt x="115382" y="34825"/>
                  </a:cubicBezTo>
                  <a:lnTo>
                    <a:pt x="115883" y="35059"/>
                  </a:lnTo>
                  <a:cubicBezTo>
                    <a:pt x="115950" y="35059"/>
                    <a:pt x="115983" y="35025"/>
                    <a:pt x="116016" y="34992"/>
                  </a:cubicBezTo>
                  <a:cubicBezTo>
                    <a:pt x="118985" y="32290"/>
                    <a:pt x="121787" y="29388"/>
                    <a:pt x="124522" y="26453"/>
                  </a:cubicBezTo>
                  <a:cubicBezTo>
                    <a:pt x="126824" y="23951"/>
                    <a:pt x="129726" y="21382"/>
                    <a:pt x="131561" y="18447"/>
                  </a:cubicBezTo>
                  <a:lnTo>
                    <a:pt x="131561" y="18480"/>
                  </a:lnTo>
                  <a:cubicBezTo>
                    <a:pt x="131641" y="18560"/>
                    <a:pt x="131738" y="18594"/>
                    <a:pt x="131835" y="18594"/>
                  </a:cubicBezTo>
                  <a:cubicBezTo>
                    <a:pt x="132144" y="18594"/>
                    <a:pt x="132456" y="18251"/>
                    <a:pt x="132228" y="17946"/>
                  </a:cubicBezTo>
                  <a:cubicBezTo>
                    <a:pt x="132161" y="17813"/>
                    <a:pt x="132061" y="17713"/>
                    <a:pt x="131994" y="17580"/>
                  </a:cubicBezTo>
                  <a:cubicBezTo>
                    <a:pt x="131961" y="17479"/>
                    <a:pt x="131894" y="17379"/>
                    <a:pt x="131794" y="17346"/>
                  </a:cubicBezTo>
                  <a:cubicBezTo>
                    <a:pt x="129759" y="14611"/>
                    <a:pt x="127491" y="12076"/>
                    <a:pt x="125456" y="9374"/>
                  </a:cubicBezTo>
                  <a:cubicBezTo>
                    <a:pt x="123422" y="6572"/>
                    <a:pt x="121520" y="3736"/>
                    <a:pt x="119585" y="868"/>
                  </a:cubicBezTo>
                  <a:cubicBezTo>
                    <a:pt x="119886" y="601"/>
                    <a:pt x="119786" y="0"/>
                    <a:pt x="119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p:nvPr/>
          </p:nvSpPr>
          <p:spPr>
            <a:xfrm>
              <a:off x="4080725" y="3604675"/>
              <a:ext cx="2852075" cy="34575"/>
            </a:xfrm>
            <a:custGeom>
              <a:avLst/>
              <a:gdLst/>
              <a:ahLst/>
              <a:cxnLst/>
              <a:rect l="l" t="t" r="r" b="b"/>
              <a:pathLst>
                <a:path w="114083" h="1383" extrusionOk="0">
                  <a:moveTo>
                    <a:pt x="13972" y="0"/>
                  </a:moveTo>
                  <a:cubicBezTo>
                    <a:pt x="9317" y="0"/>
                    <a:pt x="4665" y="36"/>
                    <a:pt x="1" y="168"/>
                  </a:cubicBezTo>
                  <a:lnTo>
                    <a:pt x="1" y="736"/>
                  </a:lnTo>
                  <a:cubicBezTo>
                    <a:pt x="9187" y="1028"/>
                    <a:pt x="18400" y="1072"/>
                    <a:pt x="27615" y="1072"/>
                  </a:cubicBezTo>
                  <a:cubicBezTo>
                    <a:pt x="31512" y="1072"/>
                    <a:pt x="35409" y="1064"/>
                    <a:pt x="39305" y="1064"/>
                  </a:cubicBezTo>
                  <a:cubicBezTo>
                    <a:pt x="40881" y="1064"/>
                    <a:pt x="42457" y="1066"/>
                    <a:pt x="44032" y="1069"/>
                  </a:cubicBezTo>
                  <a:cubicBezTo>
                    <a:pt x="58809" y="1102"/>
                    <a:pt x="73553" y="1169"/>
                    <a:pt x="88331" y="1203"/>
                  </a:cubicBezTo>
                  <a:cubicBezTo>
                    <a:pt x="93979" y="1225"/>
                    <a:pt x="99658" y="1383"/>
                    <a:pt x="105317" y="1383"/>
                  </a:cubicBezTo>
                  <a:cubicBezTo>
                    <a:pt x="108079" y="1383"/>
                    <a:pt x="110836" y="1345"/>
                    <a:pt x="113582" y="1236"/>
                  </a:cubicBezTo>
                  <a:cubicBezTo>
                    <a:pt x="113982" y="1203"/>
                    <a:pt x="114082" y="836"/>
                    <a:pt x="113949" y="569"/>
                  </a:cubicBezTo>
                  <a:lnTo>
                    <a:pt x="113448" y="335"/>
                  </a:lnTo>
                  <a:cubicBezTo>
                    <a:pt x="110377" y="196"/>
                    <a:pt x="107288" y="156"/>
                    <a:pt x="104196" y="156"/>
                  </a:cubicBezTo>
                  <a:cubicBezTo>
                    <a:pt x="99867" y="156"/>
                    <a:pt x="95533" y="235"/>
                    <a:pt x="91233" y="235"/>
                  </a:cubicBezTo>
                  <a:lnTo>
                    <a:pt x="68883" y="168"/>
                  </a:lnTo>
                  <a:cubicBezTo>
                    <a:pt x="54106" y="102"/>
                    <a:pt x="39362" y="68"/>
                    <a:pt x="24585" y="35"/>
                  </a:cubicBezTo>
                  <a:cubicBezTo>
                    <a:pt x="21043" y="21"/>
                    <a:pt x="17507" y="0"/>
                    <a:pt x="13972"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p:nvPr/>
          </p:nvSpPr>
          <p:spPr>
            <a:xfrm>
              <a:off x="4033200" y="1725025"/>
              <a:ext cx="3271525" cy="845625"/>
            </a:xfrm>
            <a:custGeom>
              <a:avLst/>
              <a:gdLst/>
              <a:ahLst/>
              <a:cxnLst/>
              <a:rect l="l" t="t" r="r" b="b"/>
              <a:pathLst>
                <a:path w="130861" h="33825" extrusionOk="0">
                  <a:moveTo>
                    <a:pt x="118719" y="1"/>
                  </a:moveTo>
                  <a:cubicBezTo>
                    <a:pt x="110046" y="1"/>
                    <a:pt x="101339" y="34"/>
                    <a:pt x="92633" y="67"/>
                  </a:cubicBezTo>
                  <a:cubicBezTo>
                    <a:pt x="70948" y="114"/>
                    <a:pt x="49263" y="276"/>
                    <a:pt x="27590" y="276"/>
                  </a:cubicBezTo>
                  <a:cubicBezTo>
                    <a:pt x="18391" y="276"/>
                    <a:pt x="9194" y="247"/>
                    <a:pt x="0" y="167"/>
                  </a:cubicBezTo>
                  <a:lnTo>
                    <a:pt x="0" y="167"/>
                  </a:lnTo>
                  <a:cubicBezTo>
                    <a:pt x="134" y="5605"/>
                    <a:pt x="167" y="11042"/>
                    <a:pt x="401" y="16446"/>
                  </a:cubicBezTo>
                  <a:cubicBezTo>
                    <a:pt x="534" y="19181"/>
                    <a:pt x="668" y="21916"/>
                    <a:pt x="834" y="24618"/>
                  </a:cubicBezTo>
                  <a:cubicBezTo>
                    <a:pt x="934" y="25986"/>
                    <a:pt x="1001" y="27353"/>
                    <a:pt x="1101" y="28688"/>
                  </a:cubicBezTo>
                  <a:cubicBezTo>
                    <a:pt x="1201" y="29889"/>
                    <a:pt x="968" y="32390"/>
                    <a:pt x="1835" y="33324"/>
                  </a:cubicBezTo>
                  <a:cubicBezTo>
                    <a:pt x="1935" y="33424"/>
                    <a:pt x="1935" y="33525"/>
                    <a:pt x="1902" y="33625"/>
                  </a:cubicBezTo>
                  <a:cubicBezTo>
                    <a:pt x="6313" y="33517"/>
                    <a:pt x="10714" y="33487"/>
                    <a:pt x="15116" y="33487"/>
                  </a:cubicBezTo>
                  <a:cubicBezTo>
                    <a:pt x="18903" y="33487"/>
                    <a:pt x="22691" y="33509"/>
                    <a:pt x="26486" y="33525"/>
                  </a:cubicBezTo>
                  <a:cubicBezTo>
                    <a:pt x="41263" y="33558"/>
                    <a:pt x="56007" y="33591"/>
                    <a:pt x="70784" y="33625"/>
                  </a:cubicBezTo>
                  <a:lnTo>
                    <a:pt x="93134" y="33691"/>
                  </a:lnTo>
                  <a:cubicBezTo>
                    <a:pt x="93651" y="33694"/>
                    <a:pt x="94169" y="33695"/>
                    <a:pt x="94688" y="33695"/>
                  </a:cubicBezTo>
                  <a:cubicBezTo>
                    <a:pt x="98377" y="33695"/>
                    <a:pt x="102088" y="33643"/>
                    <a:pt x="105796" y="33643"/>
                  </a:cubicBezTo>
                  <a:cubicBezTo>
                    <a:pt x="108988" y="33643"/>
                    <a:pt x="112178" y="33681"/>
                    <a:pt x="115349" y="33825"/>
                  </a:cubicBezTo>
                  <a:cubicBezTo>
                    <a:pt x="115316" y="33691"/>
                    <a:pt x="115349" y="33591"/>
                    <a:pt x="115450" y="33458"/>
                  </a:cubicBezTo>
                  <a:cubicBezTo>
                    <a:pt x="118118" y="30656"/>
                    <a:pt x="120853" y="27887"/>
                    <a:pt x="123522" y="25018"/>
                  </a:cubicBezTo>
                  <a:cubicBezTo>
                    <a:pt x="124756" y="23684"/>
                    <a:pt x="125957" y="22350"/>
                    <a:pt x="127158" y="20982"/>
                  </a:cubicBezTo>
                  <a:cubicBezTo>
                    <a:pt x="128392" y="19615"/>
                    <a:pt x="129526" y="18047"/>
                    <a:pt x="130861" y="16813"/>
                  </a:cubicBezTo>
                  <a:cubicBezTo>
                    <a:pt x="128659" y="14478"/>
                    <a:pt x="126724" y="11742"/>
                    <a:pt x="124823" y="9174"/>
                  </a:cubicBezTo>
                  <a:cubicBezTo>
                    <a:pt x="122621" y="6205"/>
                    <a:pt x="120587" y="3169"/>
                    <a:pt x="1187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6"/>
            <p:cNvSpPr/>
            <p:nvPr/>
          </p:nvSpPr>
          <p:spPr>
            <a:xfrm>
              <a:off x="4032375" y="1700000"/>
              <a:ext cx="3311400" cy="876500"/>
            </a:xfrm>
            <a:custGeom>
              <a:avLst/>
              <a:gdLst/>
              <a:ahLst/>
              <a:cxnLst/>
              <a:rect l="l" t="t" r="r" b="b"/>
              <a:pathLst>
                <a:path w="132456" h="35060" extrusionOk="0">
                  <a:moveTo>
                    <a:pt x="119285" y="1"/>
                  </a:moveTo>
                  <a:cubicBezTo>
                    <a:pt x="88230" y="68"/>
                    <a:pt x="57208" y="134"/>
                    <a:pt x="26185" y="234"/>
                  </a:cubicBezTo>
                  <a:cubicBezTo>
                    <a:pt x="17479" y="268"/>
                    <a:pt x="8740" y="301"/>
                    <a:pt x="0" y="401"/>
                  </a:cubicBezTo>
                  <a:lnTo>
                    <a:pt x="33" y="1168"/>
                  </a:lnTo>
                  <a:cubicBezTo>
                    <a:pt x="9227" y="1248"/>
                    <a:pt x="18427" y="1277"/>
                    <a:pt x="27629" y="1277"/>
                  </a:cubicBezTo>
                  <a:cubicBezTo>
                    <a:pt x="49310" y="1277"/>
                    <a:pt x="71005" y="1115"/>
                    <a:pt x="92666" y="1068"/>
                  </a:cubicBezTo>
                  <a:cubicBezTo>
                    <a:pt x="101372" y="1035"/>
                    <a:pt x="110079" y="1002"/>
                    <a:pt x="118785" y="1002"/>
                  </a:cubicBezTo>
                  <a:cubicBezTo>
                    <a:pt x="120620" y="4170"/>
                    <a:pt x="122654" y="7206"/>
                    <a:pt x="124856" y="10175"/>
                  </a:cubicBezTo>
                  <a:cubicBezTo>
                    <a:pt x="126757" y="12743"/>
                    <a:pt x="128692" y="15479"/>
                    <a:pt x="130894" y="17814"/>
                  </a:cubicBezTo>
                  <a:cubicBezTo>
                    <a:pt x="129559" y="19048"/>
                    <a:pt x="128425" y="20616"/>
                    <a:pt x="127191" y="21983"/>
                  </a:cubicBezTo>
                  <a:cubicBezTo>
                    <a:pt x="125990" y="23351"/>
                    <a:pt x="124789" y="24685"/>
                    <a:pt x="123555" y="26019"/>
                  </a:cubicBezTo>
                  <a:cubicBezTo>
                    <a:pt x="120886" y="28888"/>
                    <a:pt x="118151" y="31657"/>
                    <a:pt x="115483" y="34459"/>
                  </a:cubicBezTo>
                  <a:cubicBezTo>
                    <a:pt x="115382" y="34592"/>
                    <a:pt x="115349" y="34692"/>
                    <a:pt x="115382" y="34826"/>
                  </a:cubicBezTo>
                  <a:lnTo>
                    <a:pt x="115883" y="35059"/>
                  </a:lnTo>
                  <a:cubicBezTo>
                    <a:pt x="115950" y="35059"/>
                    <a:pt x="115983" y="35026"/>
                    <a:pt x="116016" y="34993"/>
                  </a:cubicBezTo>
                  <a:cubicBezTo>
                    <a:pt x="118985" y="32291"/>
                    <a:pt x="121787" y="29389"/>
                    <a:pt x="124522" y="26453"/>
                  </a:cubicBezTo>
                  <a:cubicBezTo>
                    <a:pt x="126824" y="23951"/>
                    <a:pt x="129726" y="21383"/>
                    <a:pt x="131561" y="18447"/>
                  </a:cubicBezTo>
                  <a:lnTo>
                    <a:pt x="131561" y="18481"/>
                  </a:lnTo>
                  <a:cubicBezTo>
                    <a:pt x="131641" y="18561"/>
                    <a:pt x="131738" y="18595"/>
                    <a:pt x="131835" y="18595"/>
                  </a:cubicBezTo>
                  <a:cubicBezTo>
                    <a:pt x="132144" y="18595"/>
                    <a:pt x="132456" y="18251"/>
                    <a:pt x="132228" y="17947"/>
                  </a:cubicBezTo>
                  <a:cubicBezTo>
                    <a:pt x="132161" y="17814"/>
                    <a:pt x="132061" y="17713"/>
                    <a:pt x="131994" y="17580"/>
                  </a:cubicBezTo>
                  <a:cubicBezTo>
                    <a:pt x="131961" y="17480"/>
                    <a:pt x="131894" y="17380"/>
                    <a:pt x="131794" y="17347"/>
                  </a:cubicBezTo>
                  <a:cubicBezTo>
                    <a:pt x="129759" y="14611"/>
                    <a:pt x="127491" y="12076"/>
                    <a:pt x="125456" y="9374"/>
                  </a:cubicBezTo>
                  <a:cubicBezTo>
                    <a:pt x="123422" y="6572"/>
                    <a:pt x="121520" y="3737"/>
                    <a:pt x="119585" y="868"/>
                  </a:cubicBezTo>
                  <a:cubicBezTo>
                    <a:pt x="119886" y="601"/>
                    <a:pt x="119786" y="1"/>
                    <a:pt x="119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6"/>
            <p:cNvSpPr/>
            <p:nvPr/>
          </p:nvSpPr>
          <p:spPr>
            <a:xfrm>
              <a:off x="4080725" y="2562250"/>
              <a:ext cx="2852075" cy="34600"/>
            </a:xfrm>
            <a:custGeom>
              <a:avLst/>
              <a:gdLst/>
              <a:ahLst/>
              <a:cxnLst/>
              <a:rect l="l" t="t" r="r" b="b"/>
              <a:pathLst>
                <a:path w="114083" h="1384" extrusionOk="0">
                  <a:moveTo>
                    <a:pt x="13972" y="1"/>
                  </a:moveTo>
                  <a:cubicBezTo>
                    <a:pt x="9317" y="1"/>
                    <a:pt x="4665" y="36"/>
                    <a:pt x="1" y="169"/>
                  </a:cubicBezTo>
                  <a:lnTo>
                    <a:pt x="1" y="736"/>
                  </a:lnTo>
                  <a:cubicBezTo>
                    <a:pt x="9187" y="1029"/>
                    <a:pt x="18400" y="1073"/>
                    <a:pt x="27615" y="1073"/>
                  </a:cubicBezTo>
                  <a:cubicBezTo>
                    <a:pt x="31512" y="1073"/>
                    <a:pt x="35409" y="1065"/>
                    <a:pt x="39305" y="1065"/>
                  </a:cubicBezTo>
                  <a:cubicBezTo>
                    <a:pt x="40881" y="1065"/>
                    <a:pt x="42457" y="1066"/>
                    <a:pt x="44032" y="1070"/>
                  </a:cubicBezTo>
                  <a:cubicBezTo>
                    <a:pt x="58809" y="1103"/>
                    <a:pt x="73553" y="1170"/>
                    <a:pt x="88331" y="1203"/>
                  </a:cubicBezTo>
                  <a:cubicBezTo>
                    <a:pt x="93979" y="1225"/>
                    <a:pt x="99658" y="1383"/>
                    <a:pt x="105317" y="1383"/>
                  </a:cubicBezTo>
                  <a:cubicBezTo>
                    <a:pt x="108079" y="1383"/>
                    <a:pt x="110836" y="1346"/>
                    <a:pt x="113582" y="1236"/>
                  </a:cubicBezTo>
                  <a:cubicBezTo>
                    <a:pt x="113982" y="1203"/>
                    <a:pt x="114082" y="836"/>
                    <a:pt x="113949" y="569"/>
                  </a:cubicBezTo>
                  <a:lnTo>
                    <a:pt x="113448" y="336"/>
                  </a:lnTo>
                  <a:cubicBezTo>
                    <a:pt x="110377" y="197"/>
                    <a:pt x="107288" y="156"/>
                    <a:pt x="104196" y="156"/>
                  </a:cubicBezTo>
                  <a:cubicBezTo>
                    <a:pt x="99867" y="156"/>
                    <a:pt x="95533" y="236"/>
                    <a:pt x="91233" y="236"/>
                  </a:cubicBezTo>
                  <a:lnTo>
                    <a:pt x="68883" y="169"/>
                  </a:lnTo>
                  <a:cubicBezTo>
                    <a:pt x="54106" y="102"/>
                    <a:pt x="39362" y="69"/>
                    <a:pt x="24585" y="36"/>
                  </a:cubicBezTo>
                  <a:cubicBezTo>
                    <a:pt x="21043" y="21"/>
                    <a:pt x="17507" y="1"/>
                    <a:pt x="13972"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6"/>
            <p:cNvSpPr/>
            <p:nvPr/>
          </p:nvSpPr>
          <p:spPr>
            <a:xfrm>
              <a:off x="6451625" y="2922550"/>
              <a:ext cx="292625" cy="461550"/>
            </a:xfrm>
            <a:custGeom>
              <a:avLst/>
              <a:gdLst/>
              <a:ahLst/>
              <a:cxnLst/>
              <a:rect l="l" t="t" r="r" b="b"/>
              <a:pathLst>
                <a:path w="11705" h="18462" extrusionOk="0">
                  <a:moveTo>
                    <a:pt x="7838" y="1001"/>
                  </a:moveTo>
                  <a:lnTo>
                    <a:pt x="7838" y="1001"/>
                  </a:lnTo>
                  <a:cubicBezTo>
                    <a:pt x="7538" y="1356"/>
                    <a:pt x="7863" y="1889"/>
                    <a:pt x="8265" y="1889"/>
                  </a:cubicBezTo>
                  <a:cubicBezTo>
                    <a:pt x="8354" y="1889"/>
                    <a:pt x="8447" y="1863"/>
                    <a:pt x="8539" y="1802"/>
                  </a:cubicBezTo>
                  <a:cubicBezTo>
                    <a:pt x="8554" y="1793"/>
                    <a:pt x="8571" y="1788"/>
                    <a:pt x="8589" y="1788"/>
                  </a:cubicBezTo>
                  <a:cubicBezTo>
                    <a:pt x="8968" y="1788"/>
                    <a:pt x="9946" y="3688"/>
                    <a:pt x="10073" y="4070"/>
                  </a:cubicBezTo>
                  <a:cubicBezTo>
                    <a:pt x="10307" y="4737"/>
                    <a:pt x="10373" y="5571"/>
                    <a:pt x="10440" y="6305"/>
                  </a:cubicBezTo>
                  <a:cubicBezTo>
                    <a:pt x="10540" y="7372"/>
                    <a:pt x="10540" y="8440"/>
                    <a:pt x="10407" y="9541"/>
                  </a:cubicBezTo>
                  <a:cubicBezTo>
                    <a:pt x="10307" y="10808"/>
                    <a:pt x="10006" y="12109"/>
                    <a:pt x="9573" y="13310"/>
                  </a:cubicBezTo>
                  <a:cubicBezTo>
                    <a:pt x="9070" y="14680"/>
                    <a:pt x="7614" y="17051"/>
                    <a:pt x="6082" y="17051"/>
                  </a:cubicBezTo>
                  <a:cubicBezTo>
                    <a:pt x="5376" y="17051"/>
                    <a:pt x="4654" y="16548"/>
                    <a:pt x="4002" y="15211"/>
                  </a:cubicBezTo>
                  <a:cubicBezTo>
                    <a:pt x="2034" y="11242"/>
                    <a:pt x="2568" y="2202"/>
                    <a:pt x="7838" y="1001"/>
                  </a:cubicBezTo>
                  <a:close/>
                  <a:moveTo>
                    <a:pt x="7972" y="0"/>
                  </a:moveTo>
                  <a:cubicBezTo>
                    <a:pt x="127" y="0"/>
                    <a:pt x="0" y="18461"/>
                    <a:pt x="6000" y="18461"/>
                  </a:cubicBezTo>
                  <a:cubicBezTo>
                    <a:pt x="6174" y="18461"/>
                    <a:pt x="6353" y="18446"/>
                    <a:pt x="6537" y="18414"/>
                  </a:cubicBezTo>
                  <a:cubicBezTo>
                    <a:pt x="10607" y="17713"/>
                    <a:pt x="11674" y="11175"/>
                    <a:pt x="11674" y="7906"/>
                  </a:cubicBezTo>
                  <a:cubicBezTo>
                    <a:pt x="11705" y="6799"/>
                    <a:pt x="11027" y="422"/>
                    <a:pt x="8962" y="422"/>
                  </a:cubicBezTo>
                  <a:cubicBezTo>
                    <a:pt x="8787" y="422"/>
                    <a:pt x="8601" y="468"/>
                    <a:pt x="8405" y="568"/>
                  </a:cubicBezTo>
                  <a:cubicBezTo>
                    <a:pt x="8439" y="301"/>
                    <a:pt x="8272" y="0"/>
                    <a:pt x="7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6"/>
            <p:cNvSpPr/>
            <p:nvPr/>
          </p:nvSpPr>
          <p:spPr>
            <a:xfrm>
              <a:off x="6755150" y="2907125"/>
              <a:ext cx="212675" cy="469100"/>
            </a:xfrm>
            <a:custGeom>
              <a:avLst/>
              <a:gdLst/>
              <a:ahLst/>
              <a:cxnLst/>
              <a:rect l="l" t="t" r="r" b="b"/>
              <a:pathLst>
                <a:path w="8507" h="18764" extrusionOk="0">
                  <a:moveTo>
                    <a:pt x="5152" y="1"/>
                  </a:moveTo>
                  <a:cubicBezTo>
                    <a:pt x="3127" y="1"/>
                    <a:pt x="836" y="1972"/>
                    <a:pt x="1234" y="4120"/>
                  </a:cubicBezTo>
                  <a:cubicBezTo>
                    <a:pt x="1279" y="4329"/>
                    <a:pt x="1451" y="4424"/>
                    <a:pt x="1623" y="4424"/>
                  </a:cubicBezTo>
                  <a:cubicBezTo>
                    <a:pt x="1837" y="4424"/>
                    <a:pt x="2053" y="4278"/>
                    <a:pt x="2035" y="4020"/>
                  </a:cubicBezTo>
                  <a:cubicBezTo>
                    <a:pt x="1927" y="2385"/>
                    <a:pt x="2996" y="1556"/>
                    <a:pt x="4104" y="1556"/>
                  </a:cubicBezTo>
                  <a:cubicBezTo>
                    <a:pt x="5392" y="1556"/>
                    <a:pt x="6733" y="2676"/>
                    <a:pt x="6338" y="4954"/>
                  </a:cubicBezTo>
                  <a:cubicBezTo>
                    <a:pt x="6071" y="6555"/>
                    <a:pt x="4970" y="8290"/>
                    <a:pt x="4303" y="9791"/>
                  </a:cubicBezTo>
                  <a:cubicBezTo>
                    <a:pt x="3069" y="12526"/>
                    <a:pt x="1701" y="15228"/>
                    <a:pt x="234" y="17863"/>
                  </a:cubicBezTo>
                  <a:cubicBezTo>
                    <a:pt x="0" y="18263"/>
                    <a:pt x="267" y="18764"/>
                    <a:pt x="734" y="18764"/>
                  </a:cubicBezTo>
                  <a:cubicBezTo>
                    <a:pt x="2235" y="18730"/>
                    <a:pt x="3736" y="18730"/>
                    <a:pt x="5271" y="18730"/>
                  </a:cubicBezTo>
                  <a:cubicBezTo>
                    <a:pt x="6004" y="18697"/>
                    <a:pt x="6004" y="17530"/>
                    <a:pt x="5271" y="17530"/>
                  </a:cubicBezTo>
                  <a:cubicBezTo>
                    <a:pt x="4070" y="17563"/>
                    <a:pt x="2902" y="17563"/>
                    <a:pt x="1735" y="17563"/>
                  </a:cubicBezTo>
                  <a:cubicBezTo>
                    <a:pt x="3303" y="14694"/>
                    <a:pt x="4770" y="11725"/>
                    <a:pt x="6038" y="8723"/>
                  </a:cubicBezTo>
                  <a:cubicBezTo>
                    <a:pt x="6905" y="6688"/>
                    <a:pt x="8506" y="4020"/>
                    <a:pt x="7639" y="1752"/>
                  </a:cubicBezTo>
                  <a:cubicBezTo>
                    <a:pt x="7134" y="507"/>
                    <a:pt x="6177" y="1"/>
                    <a:pt x="51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6"/>
            <p:cNvSpPr/>
            <p:nvPr/>
          </p:nvSpPr>
          <p:spPr>
            <a:xfrm>
              <a:off x="6455825" y="3956625"/>
              <a:ext cx="282650" cy="445675"/>
            </a:xfrm>
            <a:custGeom>
              <a:avLst/>
              <a:gdLst/>
              <a:ahLst/>
              <a:cxnLst/>
              <a:rect l="l" t="t" r="r" b="b"/>
              <a:pathLst>
                <a:path w="11306" h="17827" extrusionOk="0">
                  <a:moveTo>
                    <a:pt x="7570" y="968"/>
                  </a:moveTo>
                  <a:lnTo>
                    <a:pt x="7570" y="968"/>
                  </a:lnTo>
                  <a:cubicBezTo>
                    <a:pt x="7297" y="1295"/>
                    <a:pt x="7604" y="1822"/>
                    <a:pt x="7998" y="1822"/>
                  </a:cubicBezTo>
                  <a:cubicBezTo>
                    <a:pt x="8086" y="1822"/>
                    <a:pt x="8179" y="1796"/>
                    <a:pt x="8271" y="1735"/>
                  </a:cubicBezTo>
                  <a:cubicBezTo>
                    <a:pt x="8286" y="1726"/>
                    <a:pt x="8303" y="1721"/>
                    <a:pt x="8321" y="1721"/>
                  </a:cubicBezTo>
                  <a:cubicBezTo>
                    <a:pt x="8696" y="1721"/>
                    <a:pt x="9611" y="3587"/>
                    <a:pt x="9738" y="3937"/>
                  </a:cubicBezTo>
                  <a:cubicBezTo>
                    <a:pt x="9972" y="4570"/>
                    <a:pt x="10038" y="5371"/>
                    <a:pt x="10105" y="6071"/>
                  </a:cubicBezTo>
                  <a:cubicBezTo>
                    <a:pt x="10205" y="7106"/>
                    <a:pt x="10205" y="8173"/>
                    <a:pt x="10072" y="9207"/>
                  </a:cubicBezTo>
                  <a:cubicBezTo>
                    <a:pt x="9972" y="10441"/>
                    <a:pt x="9672" y="11675"/>
                    <a:pt x="9238" y="12843"/>
                  </a:cubicBezTo>
                  <a:cubicBezTo>
                    <a:pt x="8782" y="14188"/>
                    <a:pt x="7376" y="16467"/>
                    <a:pt x="5893" y="16467"/>
                  </a:cubicBezTo>
                  <a:cubicBezTo>
                    <a:pt x="5205" y="16467"/>
                    <a:pt x="4501" y="15977"/>
                    <a:pt x="3867" y="14678"/>
                  </a:cubicBezTo>
                  <a:cubicBezTo>
                    <a:pt x="1999" y="10842"/>
                    <a:pt x="2500" y="2135"/>
                    <a:pt x="7570" y="968"/>
                  </a:cubicBezTo>
                  <a:close/>
                  <a:moveTo>
                    <a:pt x="7703" y="0"/>
                  </a:moveTo>
                  <a:cubicBezTo>
                    <a:pt x="151" y="0"/>
                    <a:pt x="0" y="17826"/>
                    <a:pt x="5812" y="17826"/>
                  </a:cubicBezTo>
                  <a:cubicBezTo>
                    <a:pt x="5982" y="17826"/>
                    <a:pt x="6156" y="17811"/>
                    <a:pt x="6336" y="17780"/>
                  </a:cubicBezTo>
                  <a:cubicBezTo>
                    <a:pt x="10272" y="17113"/>
                    <a:pt x="11273" y="10775"/>
                    <a:pt x="11306" y="7639"/>
                  </a:cubicBezTo>
                  <a:cubicBezTo>
                    <a:pt x="11306" y="6564"/>
                    <a:pt x="10655" y="392"/>
                    <a:pt x="8674" y="392"/>
                  </a:cubicBezTo>
                  <a:cubicBezTo>
                    <a:pt x="8505" y="392"/>
                    <a:pt x="8326" y="437"/>
                    <a:pt x="8137" y="534"/>
                  </a:cubicBezTo>
                  <a:cubicBezTo>
                    <a:pt x="8170" y="267"/>
                    <a:pt x="8004" y="0"/>
                    <a:pt x="7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6"/>
            <p:cNvSpPr/>
            <p:nvPr/>
          </p:nvSpPr>
          <p:spPr>
            <a:xfrm>
              <a:off x="6773850" y="3942700"/>
              <a:ext cx="227175" cy="446225"/>
            </a:xfrm>
            <a:custGeom>
              <a:avLst/>
              <a:gdLst/>
              <a:ahLst/>
              <a:cxnLst/>
              <a:rect l="l" t="t" r="r" b="b"/>
              <a:pathLst>
                <a:path w="9087" h="17849" extrusionOk="0">
                  <a:moveTo>
                    <a:pt x="2536" y="0"/>
                  </a:moveTo>
                  <a:cubicBezTo>
                    <a:pt x="1290" y="0"/>
                    <a:pt x="1" y="993"/>
                    <a:pt x="119" y="2325"/>
                  </a:cubicBezTo>
                  <a:cubicBezTo>
                    <a:pt x="136" y="2576"/>
                    <a:pt x="328" y="2701"/>
                    <a:pt x="516" y="2701"/>
                  </a:cubicBezTo>
                  <a:cubicBezTo>
                    <a:pt x="703" y="2701"/>
                    <a:pt x="887" y="2576"/>
                    <a:pt x="887" y="2325"/>
                  </a:cubicBezTo>
                  <a:cubicBezTo>
                    <a:pt x="887" y="1556"/>
                    <a:pt x="1701" y="950"/>
                    <a:pt x="2453" y="950"/>
                  </a:cubicBezTo>
                  <a:cubicBezTo>
                    <a:pt x="2777" y="950"/>
                    <a:pt x="3090" y="1063"/>
                    <a:pt x="3322" y="1325"/>
                  </a:cubicBezTo>
                  <a:cubicBezTo>
                    <a:pt x="3689" y="1725"/>
                    <a:pt x="3689" y="2359"/>
                    <a:pt x="3489" y="2859"/>
                  </a:cubicBezTo>
                  <a:cubicBezTo>
                    <a:pt x="3255" y="3493"/>
                    <a:pt x="2788" y="3626"/>
                    <a:pt x="2254" y="3926"/>
                  </a:cubicBezTo>
                  <a:cubicBezTo>
                    <a:pt x="2054" y="4027"/>
                    <a:pt x="1987" y="4227"/>
                    <a:pt x="2054" y="4427"/>
                  </a:cubicBezTo>
                  <a:cubicBezTo>
                    <a:pt x="1821" y="4594"/>
                    <a:pt x="1787" y="4994"/>
                    <a:pt x="2154" y="5094"/>
                  </a:cubicBezTo>
                  <a:cubicBezTo>
                    <a:pt x="7233" y="6198"/>
                    <a:pt x="7330" y="16609"/>
                    <a:pt x="2135" y="16609"/>
                  </a:cubicBezTo>
                  <a:cubicBezTo>
                    <a:pt x="1837" y="16609"/>
                    <a:pt x="1520" y="16575"/>
                    <a:pt x="1187" y="16502"/>
                  </a:cubicBezTo>
                  <a:cubicBezTo>
                    <a:pt x="1153" y="16496"/>
                    <a:pt x="1120" y="16493"/>
                    <a:pt x="1088" y="16493"/>
                  </a:cubicBezTo>
                  <a:cubicBezTo>
                    <a:pt x="610" y="16493"/>
                    <a:pt x="318" y="17153"/>
                    <a:pt x="787" y="17403"/>
                  </a:cubicBezTo>
                  <a:cubicBezTo>
                    <a:pt x="1416" y="17709"/>
                    <a:pt x="2009" y="17848"/>
                    <a:pt x="2560" y="17848"/>
                  </a:cubicBezTo>
                  <a:cubicBezTo>
                    <a:pt x="7527" y="17848"/>
                    <a:pt x="9087" y="6542"/>
                    <a:pt x="3322" y="4560"/>
                  </a:cubicBezTo>
                  <a:cubicBezTo>
                    <a:pt x="3855" y="4227"/>
                    <a:pt x="4256" y="3626"/>
                    <a:pt x="4456" y="3126"/>
                  </a:cubicBezTo>
                  <a:cubicBezTo>
                    <a:pt x="4789" y="2225"/>
                    <a:pt x="4623" y="1158"/>
                    <a:pt x="3922" y="524"/>
                  </a:cubicBezTo>
                  <a:cubicBezTo>
                    <a:pt x="3530" y="161"/>
                    <a:pt x="3036" y="0"/>
                    <a:pt x="2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6"/>
            <p:cNvSpPr/>
            <p:nvPr/>
          </p:nvSpPr>
          <p:spPr>
            <a:xfrm>
              <a:off x="6476675" y="5043225"/>
              <a:ext cx="275150" cy="433950"/>
            </a:xfrm>
            <a:custGeom>
              <a:avLst/>
              <a:gdLst/>
              <a:ahLst/>
              <a:cxnLst/>
              <a:rect l="l" t="t" r="r" b="b"/>
              <a:pathLst>
                <a:path w="11006" h="17358" extrusionOk="0">
                  <a:moveTo>
                    <a:pt x="7403" y="902"/>
                  </a:moveTo>
                  <a:lnTo>
                    <a:pt x="7403" y="902"/>
                  </a:lnTo>
                  <a:cubicBezTo>
                    <a:pt x="7100" y="1260"/>
                    <a:pt x="7412" y="1777"/>
                    <a:pt x="7792" y="1777"/>
                  </a:cubicBezTo>
                  <a:cubicBezTo>
                    <a:pt x="7872" y="1777"/>
                    <a:pt x="7956" y="1754"/>
                    <a:pt x="8037" y="1702"/>
                  </a:cubicBezTo>
                  <a:cubicBezTo>
                    <a:pt x="8056" y="1689"/>
                    <a:pt x="8076" y="1683"/>
                    <a:pt x="8099" y="1683"/>
                  </a:cubicBezTo>
                  <a:cubicBezTo>
                    <a:pt x="8479" y="1683"/>
                    <a:pt x="9379" y="3457"/>
                    <a:pt x="9505" y="3804"/>
                  </a:cubicBezTo>
                  <a:cubicBezTo>
                    <a:pt x="9705" y="4437"/>
                    <a:pt x="9772" y="5238"/>
                    <a:pt x="9838" y="5905"/>
                  </a:cubicBezTo>
                  <a:cubicBezTo>
                    <a:pt x="9938" y="6906"/>
                    <a:pt x="9938" y="7940"/>
                    <a:pt x="9838" y="8941"/>
                  </a:cubicBezTo>
                  <a:cubicBezTo>
                    <a:pt x="9705" y="10141"/>
                    <a:pt x="9438" y="11342"/>
                    <a:pt x="9004" y="12510"/>
                  </a:cubicBezTo>
                  <a:cubicBezTo>
                    <a:pt x="8549" y="13809"/>
                    <a:pt x="7190" y="16010"/>
                    <a:pt x="5748" y="16010"/>
                  </a:cubicBezTo>
                  <a:cubicBezTo>
                    <a:pt x="5079" y="16010"/>
                    <a:pt x="4391" y="15536"/>
                    <a:pt x="3767" y="14278"/>
                  </a:cubicBezTo>
                  <a:cubicBezTo>
                    <a:pt x="1933" y="10542"/>
                    <a:pt x="2433" y="2069"/>
                    <a:pt x="7403" y="902"/>
                  </a:cubicBezTo>
                  <a:close/>
                  <a:moveTo>
                    <a:pt x="7503" y="1"/>
                  </a:moveTo>
                  <a:cubicBezTo>
                    <a:pt x="145" y="1"/>
                    <a:pt x="0" y="17358"/>
                    <a:pt x="5661" y="17358"/>
                  </a:cubicBezTo>
                  <a:cubicBezTo>
                    <a:pt x="5826" y="17358"/>
                    <a:pt x="5995" y="17343"/>
                    <a:pt x="6169" y="17313"/>
                  </a:cubicBezTo>
                  <a:cubicBezTo>
                    <a:pt x="10005" y="16646"/>
                    <a:pt x="11006" y="10475"/>
                    <a:pt x="11006" y="7440"/>
                  </a:cubicBezTo>
                  <a:cubicBezTo>
                    <a:pt x="11006" y="6362"/>
                    <a:pt x="10381" y="369"/>
                    <a:pt x="8449" y="369"/>
                  </a:cubicBezTo>
                  <a:cubicBezTo>
                    <a:pt x="8287" y="369"/>
                    <a:pt x="8117" y="411"/>
                    <a:pt x="7937" y="501"/>
                  </a:cubicBezTo>
                  <a:cubicBezTo>
                    <a:pt x="7970" y="268"/>
                    <a:pt x="7803" y="1"/>
                    <a:pt x="75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6"/>
            <p:cNvSpPr/>
            <p:nvPr/>
          </p:nvSpPr>
          <p:spPr>
            <a:xfrm>
              <a:off x="6774325" y="5033000"/>
              <a:ext cx="158475" cy="435400"/>
            </a:xfrm>
            <a:custGeom>
              <a:avLst/>
              <a:gdLst/>
              <a:ahLst/>
              <a:cxnLst/>
              <a:rect l="l" t="t" r="r" b="b"/>
              <a:pathLst>
                <a:path w="6339" h="17416" extrusionOk="0">
                  <a:moveTo>
                    <a:pt x="4846" y="0"/>
                  </a:moveTo>
                  <a:cubicBezTo>
                    <a:pt x="4644" y="0"/>
                    <a:pt x="4425" y="179"/>
                    <a:pt x="4404" y="410"/>
                  </a:cubicBezTo>
                  <a:cubicBezTo>
                    <a:pt x="4337" y="1377"/>
                    <a:pt x="4704" y="2345"/>
                    <a:pt x="4437" y="3345"/>
                  </a:cubicBezTo>
                  <a:cubicBezTo>
                    <a:pt x="4211" y="4137"/>
                    <a:pt x="3480" y="5002"/>
                    <a:pt x="2613" y="5002"/>
                  </a:cubicBezTo>
                  <a:cubicBezTo>
                    <a:pt x="2457" y="5002"/>
                    <a:pt x="2297" y="4974"/>
                    <a:pt x="2135" y="4913"/>
                  </a:cubicBezTo>
                  <a:cubicBezTo>
                    <a:pt x="801" y="4413"/>
                    <a:pt x="901" y="2278"/>
                    <a:pt x="968" y="1144"/>
                  </a:cubicBezTo>
                  <a:cubicBezTo>
                    <a:pt x="987" y="936"/>
                    <a:pt x="802" y="813"/>
                    <a:pt x="626" y="813"/>
                  </a:cubicBezTo>
                  <a:cubicBezTo>
                    <a:pt x="492" y="813"/>
                    <a:pt x="363" y="885"/>
                    <a:pt x="334" y="1044"/>
                  </a:cubicBezTo>
                  <a:cubicBezTo>
                    <a:pt x="0" y="2812"/>
                    <a:pt x="34" y="5814"/>
                    <a:pt x="2435" y="6014"/>
                  </a:cubicBezTo>
                  <a:cubicBezTo>
                    <a:pt x="2499" y="6018"/>
                    <a:pt x="2562" y="6020"/>
                    <a:pt x="2624" y="6020"/>
                  </a:cubicBezTo>
                  <a:cubicBezTo>
                    <a:pt x="3533" y="6020"/>
                    <a:pt x="4235" y="5571"/>
                    <a:pt x="4704" y="4946"/>
                  </a:cubicBezTo>
                  <a:lnTo>
                    <a:pt x="4704" y="4946"/>
                  </a:lnTo>
                  <a:cubicBezTo>
                    <a:pt x="4437" y="9049"/>
                    <a:pt x="4404" y="13352"/>
                    <a:pt x="5371" y="17122"/>
                  </a:cubicBezTo>
                  <a:cubicBezTo>
                    <a:pt x="5429" y="17326"/>
                    <a:pt x="5583" y="17415"/>
                    <a:pt x="5740" y="17415"/>
                  </a:cubicBezTo>
                  <a:cubicBezTo>
                    <a:pt x="5943" y="17415"/>
                    <a:pt x="6153" y="17266"/>
                    <a:pt x="6171" y="17022"/>
                  </a:cubicBezTo>
                  <a:cubicBezTo>
                    <a:pt x="6338" y="14353"/>
                    <a:pt x="5871" y="11585"/>
                    <a:pt x="5771" y="8883"/>
                  </a:cubicBezTo>
                  <a:cubicBezTo>
                    <a:pt x="5671" y="6181"/>
                    <a:pt x="5604" y="3479"/>
                    <a:pt x="5571" y="743"/>
                  </a:cubicBezTo>
                  <a:cubicBezTo>
                    <a:pt x="5571" y="569"/>
                    <a:pt x="5444" y="470"/>
                    <a:pt x="5301" y="470"/>
                  </a:cubicBezTo>
                  <a:cubicBezTo>
                    <a:pt x="5280" y="470"/>
                    <a:pt x="5259" y="472"/>
                    <a:pt x="5237" y="477"/>
                  </a:cubicBezTo>
                  <a:cubicBezTo>
                    <a:pt x="5204" y="377"/>
                    <a:pt x="5171" y="276"/>
                    <a:pt x="5137" y="210"/>
                  </a:cubicBezTo>
                  <a:cubicBezTo>
                    <a:pt x="5076" y="62"/>
                    <a:pt x="4964" y="0"/>
                    <a:pt x="4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6"/>
            <p:cNvSpPr/>
            <p:nvPr/>
          </p:nvSpPr>
          <p:spPr>
            <a:xfrm>
              <a:off x="6445825" y="6107325"/>
              <a:ext cx="275925" cy="434800"/>
            </a:xfrm>
            <a:custGeom>
              <a:avLst/>
              <a:gdLst/>
              <a:ahLst/>
              <a:cxnLst/>
              <a:rect l="l" t="t" r="r" b="b"/>
              <a:pathLst>
                <a:path w="11037" h="17392" extrusionOk="0">
                  <a:moveTo>
                    <a:pt x="7403" y="935"/>
                  </a:moveTo>
                  <a:lnTo>
                    <a:pt x="7403" y="935"/>
                  </a:lnTo>
                  <a:cubicBezTo>
                    <a:pt x="7130" y="1262"/>
                    <a:pt x="7415" y="1789"/>
                    <a:pt x="7801" y="1789"/>
                  </a:cubicBezTo>
                  <a:cubicBezTo>
                    <a:pt x="7887" y="1789"/>
                    <a:pt x="7979" y="1763"/>
                    <a:pt x="8070" y="1702"/>
                  </a:cubicBezTo>
                  <a:cubicBezTo>
                    <a:pt x="8085" y="1692"/>
                    <a:pt x="8101" y="1688"/>
                    <a:pt x="8118" y="1688"/>
                  </a:cubicBezTo>
                  <a:cubicBezTo>
                    <a:pt x="8465" y="1688"/>
                    <a:pt x="9377" y="3487"/>
                    <a:pt x="9504" y="3837"/>
                  </a:cubicBezTo>
                  <a:cubicBezTo>
                    <a:pt x="9738" y="4471"/>
                    <a:pt x="9805" y="5238"/>
                    <a:pt x="9838" y="5938"/>
                  </a:cubicBezTo>
                  <a:cubicBezTo>
                    <a:pt x="9938" y="6939"/>
                    <a:pt x="9938" y="7973"/>
                    <a:pt x="9838" y="8974"/>
                  </a:cubicBezTo>
                  <a:cubicBezTo>
                    <a:pt x="9705" y="10175"/>
                    <a:pt x="9438" y="11375"/>
                    <a:pt x="9037" y="12543"/>
                  </a:cubicBezTo>
                  <a:cubicBezTo>
                    <a:pt x="8559" y="13841"/>
                    <a:pt x="7194" y="16058"/>
                    <a:pt x="5749" y="16058"/>
                  </a:cubicBezTo>
                  <a:cubicBezTo>
                    <a:pt x="5079" y="16058"/>
                    <a:pt x="4391" y="15580"/>
                    <a:pt x="3767" y="14311"/>
                  </a:cubicBezTo>
                  <a:cubicBezTo>
                    <a:pt x="1932" y="10575"/>
                    <a:pt x="2433" y="2069"/>
                    <a:pt x="7403" y="935"/>
                  </a:cubicBezTo>
                  <a:close/>
                  <a:moveTo>
                    <a:pt x="7503" y="1"/>
                  </a:moveTo>
                  <a:cubicBezTo>
                    <a:pt x="144" y="1"/>
                    <a:pt x="0" y="17391"/>
                    <a:pt x="5662" y="17391"/>
                  </a:cubicBezTo>
                  <a:cubicBezTo>
                    <a:pt x="5826" y="17391"/>
                    <a:pt x="5995" y="17376"/>
                    <a:pt x="6169" y="17346"/>
                  </a:cubicBezTo>
                  <a:cubicBezTo>
                    <a:pt x="10005" y="16679"/>
                    <a:pt x="11006" y="10542"/>
                    <a:pt x="11006" y="7439"/>
                  </a:cubicBezTo>
                  <a:cubicBezTo>
                    <a:pt x="11036" y="6395"/>
                    <a:pt x="10388" y="396"/>
                    <a:pt x="8460" y="396"/>
                  </a:cubicBezTo>
                  <a:cubicBezTo>
                    <a:pt x="8295" y="396"/>
                    <a:pt x="8121" y="440"/>
                    <a:pt x="7937" y="534"/>
                  </a:cubicBezTo>
                  <a:cubicBezTo>
                    <a:pt x="7970" y="268"/>
                    <a:pt x="7803" y="1"/>
                    <a:pt x="75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6"/>
            <p:cNvSpPr/>
            <p:nvPr/>
          </p:nvSpPr>
          <p:spPr>
            <a:xfrm>
              <a:off x="6742650" y="6102975"/>
              <a:ext cx="219325" cy="423500"/>
            </a:xfrm>
            <a:custGeom>
              <a:avLst/>
              <a:gdLst/>
              <a:ahLst/>
              <a:cxnLst/>
              <a:rect l="l" t="t" r="r" b="b"/>
              <a:pathLst>
                <a:path w="8773" h="16940" extrusionOk="0">
                  <a:moveTo>
                    <a:pt x="3035" y="0"/>
                  </a:moveTo>
                  <a:cubicBezTo>
                    <a:pt x="2639" y="0"/>
                    <a:pt x="2246" y="19"/>
                    <a:pt x="1868" y="41"/>
                  </a:cubicBezTo>
                  <a:cubicBezTo>
                    <a:pt x="1634" y="75"/>
                    <a:pt x="1334" y="241"/>
                    <a:pt x="1367" y="542"/>
                  </a:cubicBezTo>
                  <a:lnTo>
                    <a:pt x="1601" y="3010"/>
                  </a:lnTo>
                  <a:cubicBezTo>
                    <a:pt x="1668" y="3577"/>
                    <a:pt x="1634" y="4178"/>
                    <a:pt x="1834" y="4711"/>
                  </a:cubicBezTo>
                  <a:cubicBezTo>
                    <a:pt x="1699" y="4956"/>
                    <a:pt x="1939" y="5223"/>
                    <a:pt x="2196" y="5223"/>
                  </a:cubicBezTo>
                  <a:cubicBezTo>
                    <a:pt x="2254" y="5223"/>
                    <a:pt x="2313" y="5209"/>
                    <a:pt x="2368" y="5178"/>
                  </a:cubicBezTo>
                  <a:cubicBezTo>
                    <a:pt x="2468" y="5145"/>
                    <a:pt x="2602" y="5078"/>
                    <a:pt x="2668" y="4911"/>
                  </a:cubicBezTo>
                  <a:lnTo>
                    <a:pt x="2668" y="4878"/>
                  </a:lnTo>
                  <a:cubicBezTo>
                    <a:pt x="3089" y="4489"/>
                    <a:pt x="3570" y="4322"/>
                    <a:pt x="4056" y="4322"/>
                  </a:cubicBezTo>
                  <a:cubicBezTo>
                    <a:pt x="5111" y="4322"/>
                    <a:pt x="6190" y="5108"/>
                    <a:pt x="6738" y="6112"/>
                  </a:cubicBezTo>
                  <a:cubicBezTo>
                    <a:pt x="7405" y="7346"/>
                    <a:pt x="7672" y="9014"/>
                    <a:pt x="7605" y="10415"/>
                  </a:cubicBezTo>
                  <a:cubicBezTo>
                    <a:pt x="7505" y="12754"/>
                    <a:pt x="5565" y="15890"/>
                    <a:pt x="3244" y="15890"/>
                  </a:cubicBezTo>
                  <a:cubicBezTo>
                    <a:pt x="2486" y="15890"/>
                    <a:pt x="1688" y="15556"/>
                    <a:pt x="900" y="14752"/>
                  </a:cubicBezTo>
                  <a:cubicBezTo>
                    <a:pt x="808" y="14659"/>
                    <a:pt x="701" y="14620"/>
                    <a:pt x="597" y="14620"/>
                  </a:cubicBezTo>
                  <a:cubicBezTo>
                    <a:pt x="286" y="14620"/>
                    <a:pt x="0" y="14969"/>
                    <a:pt x="200" y="15319"/>
                  </a:cubicBezTo>
                  <a:cubicBezTo>
                    <a:pt x="800" y="16460"/>
                    <a:pt x="1929" y="16940"/>
                    <a:pt x="3118" y="16940"/>
                  </a:cubicBezTo>
                  <a:cubicBezTo>
                    <a:pt x="3911" y="16940"/>
                    <a:pt x="4730" y="16727"/>
                    <a:pt x="5437" y="16353"/>
                  </a:cubicBezTo>
                  <a:cubicBezTo>
                    <a:pt x="7605" y="15185"/>
                    <a:pt x="8639" y="12817"/>
                    <a:pt x="8706" y="10415"/>
                  </a:cubicBezTo>
                  <a:cubicBezTo>
                    <a:pt x="8773" y="8180"/>
                    <a:pt x="8206" y="5078"/>
                    <a:pt x="6138" y="3844"/>
                  </a:cubicBezTo>
                  <a:cubicBezTo>
                    <a:pt x="5580" y="3489"/>
                    <a:pt x="4972" y="3314"/>
                    <a:pt x="4377" y="3314"/>
                  </a:cubicBezTo>
                  <a:cubicBezTo>
                    <a:pt x="3797" y="3314"/>
                    <a:pt x="3229" y="3481"/>
                    <a:pt x="2735" y="3811"/>
                  </a:cubicBezTo>
                  <a:cubicBezTo>
                    <a:pt x="2702" y="3477"/>
                    <a:pt x="2635" y="3143"/>
                    <a:pt x="2602" y="2843"/>
                  </a:cubicBezTo>
                  <a:lnTo>
                    <a:pt x="2402" y="1009"/>
                  </a:lnTo>
                  <a:cubicBezTo>
                    <a:pt x="3402" y="942"/>
                    <a:pt x="4403" y="975"/>
                    <a:pt x="5370" y="842"/>
                  </a:cubicBezTo>
                  <a:cubicBezTo>
                    <a:pt x="5637" y="808"/>
                    <a:pt x="5570" y="408"/>
                    <a:pt x="5370" y="341"/>
                  </a:cubicBezTo>
                  <a:cubicBezTo>
                    <a:pt x="4636" y="75"/>
                    <a:pt x="3829" y="0"/>
                    <a:pt x="3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6"/>
            <p:cNvSpPr/>
            <p:nvPr/>
          </p:nvSpPr>
          <p:spPr>
            <a:xfrm>
              <a:off x="6489200" y="1853450"/>
              <a:ext cx="319325" cy="502500"/>
            </a:xfrm>
            <a:custGeom>
              <a:avLst/>
              <a:gdLst/>
              <a:ahLst/>
              <a:cxnLst/>
              <a:rect l="l" t="t" r="r" b="b"/>
              <a:pathLst>
                <a:path w="12773" h="20100" extrusionOk="0">
                  <a:moveTo>
                    <a:pt x="8570" y="1068"/>
                  </a:moveTo>
                  <a:lnTo>
                    <a:pt x="8570" y="1068"/>
                  </a:lnTo>
                  <a:cubicBezTo>
                    <a:pt x="8238" y="1456"/>
                    <a:pt x="8595" y="2050"/>
                    <a:pt x="9050" y="2050"/>
                  </a:cubicBezTo>
                  <a:cubicBezTo>
                    <a:pt x="9144" y="2050"/>
                    <a:pt x="9241" y="2025"/>
                    <a:pt x="9337" y="1969"/>
                  </a:cubicBezTo>
                  <a:cubicBezTo>
                    <a:pt x="9357" y="1954"/>
                    <a:pt x="9380" y="1947"/>
                    <a:pt x="9404" y="1947"/>
                  </a:cubicBezTo>
                  <a:cubicBezTo>
                    <a:pt x="9825" y="1947"/>
                    <a:pt x="10847" y="4025"/>
                    <a:pt x="11005" y="4404"/>
                  </a:cubicBezTo>
                  <a:cubicBezTo>
                    <a:pt x="11239" y="5171"/>
                    <a:pt x="11339" y="6072"/>
                    <a:pt x="11405" y="6839"/>
                  </a:cubicBezTo>
                  <a:cubicBezTo>
                    <a:pt x="11505" y="8006"/>
                    <a:pt x="11505" y="9207"/>
                    <a:pt x="11372" y="10375"/>
                  </a:cubicBezTo>
                  <a:cubicBezTo>
                    <a:pt x="11239" y="11742"/>
                    <a:pt x="10905" y="13143"/>
                    <a:pt x="10438" y="14478"/>
                  </a:cubicBezTo>
                  <a:cubicBezTo>
                    <a:pt x="9913" y="15983"/>
                    <a:pt x="8328" y="18549"/>
                    <a:pt x="6652" y="18549"/>
                  </a:cubicBezTo>
                  <a:cubicBezTo>
                    <a:pt x="5878" y="18549"/>
                    <a:pt x="5084" y="18001"/>
                    <a:pt x="4367" y="16546"/>
                  </a:cubicBezTo>
                  <a:cubicBezTo>
                    <a:pt x="2266" y="12209"/>
                    <a:pt x="2833" y="2402"/>
                    <a:pt x="8570" y="1068"/>
                  </a:cubicBezTo>
                  <a:close/>
                  <a:moveTo>
                    <a:pt x="8703" y="1"/>
                  </a:moveTo>
                  <a:cubicBezTo>
                    <a:pt x="178" y="1"/>
                    <a:pt x="1" y="20100"/>
                    <a:pt x="6549" y="20100"/>
                  </a:cubicBezTo>
                  <a:cubicBezTo>
                    <a:pt x="6739" y="20100"/>
                    <a:pt x="6935" y="20083"/>
                    <a:pt x="7136" y="20048"/>
                  </a:cubicBezTo>
                  <a:cubicBezTo>
                    <a:pt x="11572" y="19281"/>
                    <a:pt x="12740" y="12143"/>
                    <a:pt x="12773" y="8607"/>
                  </a:cubicBezTo>
                  <a:cubicBezTo>
                    <a:pt x="12773" y="7378"/>
                    <a:pt x="12038" y="438"/>
                    <a:pt x="9813" y="438"/>
                  </a:cubicBezTo>
                  <a:cubicBezTo>
                    <a:pt x="9621" y="438"/>
                    <a:pt x="9418" y="490"/>
                    <a:pt x="9204" y="601"/>
                  </a:cubicBezTo>
                  <a:cubicBezTo>
                    <a:pt x="9204" y="301"/>
                    <a:pt x="9037" y="1"/>
                    <a:pt x="8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6"/>
            <p:cNvSpPr/>
            <p:nvPr/>
          </p:nvSpPr>
          <p:spPr>
            <a:xfrm>
              <a:off x="6845200" y="1853175"/>
              <a:ext cx="66000" cy="502125"/>
            </a:xfrm>
            <a:custGeom>
              <a:avLst/>
              <a:gdLst/>
              <a:ahLst/>
              <a:cxnLst/>
              <a:rect l="l" t="t" r="r" b="b"/>
              <a:pathLst>
                <a:path w="2640" h="20085" extrusionOk="0">
                  <a:moveTo>
                    <a:pt x="1996" y="1"/>
                  </a:moveTo>
                  <a:cubicBezTo>
                    <a:pt x="1743" y="1"/>
                    <a:pt x="1494" y="131"/>
                    <a:pt x="1435" y="412"/>
                  </a:cubicBezTo>
                  <a:cubicBezTo>
                    <a:pt x="368" y="6716"/>
                    <a:pt x="1" y="13088"/>
                    <a:pt x="101" y="19459"/>
                  </a:cubicBezTo>
                  <a:cubicBezTo>
                    <a:pt x="101" y="19876"/>
                    <a:pt x="426" y="20084"/>
                    <a:pt x="747" y="20084"/>
                  </a:cubicBezTo>
                  <a:cubicBezTo>
                    <a:pt x="1068" y="20084"/>
                    <a:pt x="1385" y="19876"/>
                    <a:pt x="1368" y="19459"/>
                  </a:cubicBezTo>
                  <a:cubicBezTo>
                    <a:pt x="1268" y="13121"/>
                    <a:pt x="1769" y="6850"/>
                    <a:pt x="2603" y="579"/>
                  </a:cubicBezTo>
                  <a:cubicBezTo>
                    <a:pt x="2640" y="207"/>
                    <a:pt x="2315" y="1"/>
                    <a:pt x="1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56"/>
          <p:cNvGrpSpPr/>
          <p:nvPr/>
        </p:nvGrpSpPr>
        <p:grpSpPr>
          <a:xfrm>
            <a:off x="658759" y="1523445"/>
            <a:ext cx="1878510" cy="2961116"/>
            <a:chOff x="2213575" y="1523475"/>
            <a:chExt cx="3471650" cy="5472400"/>
          </a:xfrm>
        </p:grpSpPr>
        <p:sp>
          <p:nvSpPr>
            <p:cNvPr id="2096" name="Google Shape;2096;p56"/>
            <p:cNvSpPr/>
            <p:nvPr/>
          </p:nvSpPr>
          <p:spPr>
            <a:xfrm>
              <a:off x="4007350" y="5901350"/>
              <a:ext cx="74225" cy="869800"/>
            </a:xfrm>
            <a:custGeom>
              <a:avLst/>
              <a:gdLst/>
              <a:ahLst/>
              <a:cxnLst/>
              <a:rect l="l" t="t" r="r" b="b"/>
              <a:pathLst>
                <a:path w="2969" h="34792" extrusionOk="0">
                  <a:moveTo>
                    <a:pt x="601" y="0"/>
                  </a:moveTo>
                  <a:cubicBezTo>
                    <a:pt x="401" y="0"/>
                    <a:pt x="267" y="134"/>
                    <a:pt x="267" y="301"/>
                  </a:cubicBezTo>
                  <a:cubicBezTo>
                    <a:pt x="134" y="367"/>
                    <a:pt x="67" y="501"/>
                    <a:pt x="67" y="701"/>
                  </a:cubicBezTo>
                  <a:cubicBezTo>
                    <a:pt x="0" y="7206"/>
                    <a:pt x="267" y="13777"/>
                    <a:pt x="601" y="20282"/>
                  </a:cubicBezTo>
                  <a:cubicBezTo>
                    <a:pt x="768" y="23551"/>
                    <a:pt x="968" y="26820"/>
                    <a:pt x="1235" y="30089"/>
                  </a:cubicBezTo>
                  <a:cubicBezTo>
                    <a:pt x="1335" y="31323"/>
                    <a:pt x="1101" y="33424"/>
                    <a:pt x="2302" y="34225"/>
                  </a:cubicBezTo>
                  <a:lnTo>
                    <a:pt x="2269" y="34225"/>
                  </a:lnTo>
                  <a:cubicBezTo>
                    <a:pt x="1902" y="34225"/>
                    <a:pt x="1902" y="34759"/>
                    <a:pt x="2269" y="34792"/>
                  </a:cubicBezTo>
                  <a:lnTo>
                    <a:pt x="2936" y="34792"/>
                  </a:lnTo>
                  <a:lnTo>
                    <a:pt x="2936" y="34192"/>
                  </a:lnTo>
                  <a:cubicBezTo>
                    <a:pt x="2969" y="34091"/>
                    <a:pt x="2969" y="33991"/>
                    <a:pt x="2902" y="33891"/>
                  </a:cubicBezTo>
                  <a:cubicBezTo>
                    <a:pt x="2002" y="32957"/>
                    <a:pt x="2235" y="30456"/>
                    <a:pt x="2135" y="29288"/>
                  </a:cubicBezTo>
                  <a:cubicBezTo>
                    <a:pt x="2069" y="27920"/>
                    <a:pt x="1968" y="26553"/>
                    <a:pt x="1868" y="25185"/>
                  </a:cubicBezTo>
                  <a:cubicBezTo>
                    <a:pt x="1702" y="22483"/>
                    <a:pt x="1568" y="19748"/>
                    <a:pt x="1435" y="17046"/>
                  </a:cubicBezTo>
                  <a:cubicBezTo>
                    <a:pt x="1201" y="11609"/>
                    <a:pt x="1168" y="6172"/>
                    <a:pt x="1034" y="734"/>
                  </a:cubicBezTo>
                  <a:lnTo>
                    <a:pt x="100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6"/>
            <p:cNvSpPr/>
            <p:nvPr/>
          </p:nvSpPr>
          <p:spPr>
            <a:xfrm>
              <a:off x="4007350" y="4858925"/>
              <a:ext cx="74225" cy="869825"/>
            </a:xfrm>
            <a:custGeom>
              <a:avLst/>
              <a:gdLst/>
              <a:ahLst/>
              <a:cxnLst/>
              <a:rect l="l" t="t" r="r" b="b"/>
              <a:pathLst>
                <a:path w="2969" h="34793" extrusionOk="0">
                  <a:moveTo>
                    <a:pt x="601" y="1"/>
                  </a:moveTo>
                  <a:cubicBezTo>
                    <a:pt x="401" y="1"/>
                    <a:pt x="267" y="134"/>
                    <a:pt x="267" y="301"/>
                  </a:cubicBezTo>
                  <a:cubicBezTo>
                    <a:pt x="134" y="368"/>
                    <a:pt x="67" y="501"/>
                    <a:pt x="67" y="701"/>
                  </a:cubicBezTo>
                  <a:cubicBezTo>
                    <a:pt x="0" y="7206"/>
                    <a:pt x="267" y="13777"/>
                    <a:pt x="601" y="20282"/>
                  </a:cubicBezTo>
                  <a:cubicBezTo>
                    <a:pt x="768" y="23551"/>
                    <a:pt x="968" y="26820"/>
                    <a:pt x="1235" y="30089"/>
                  </a:cubicBezTo>
                  <a:cubicBezTo>
                    <a:pt x="1335" y="31323"/>
                    <a:pt x="1101" y="33425"/>
                    <a:pt x="2302" y="34225"/>
                  </a:cubicBezTo>
                  <a:lnTo>
                    <a:pt x="2269" y="34225"/>
                  </a:lnTo>
                  <a:cubicBezTo>
                    <a:pt x="1902" y="34225"/>
                    <a:pt x="1902" y="34759"/>
                    <a:pt x="2269" y="34792"/>
                  </a:cubicBezTo>
                  <a:lnTo>
                    <a:pt x="2936" y="34792"/>
                  </a:lnTo>
                  <a:lnTo>
                    <a:pt x="2936" y="34192"/>
                  </a:lnTo>
                  <a:cubicBezTo>
                    <a:pt x="2969" y="34092"/>
                    <a:pt x="2969" y="33992"/>
                    <a:pt x="2902" y="33892"/>
                  </a:cubicBezTo>
                  <a:cubicBezTo>
                    <a:pt x="2002" y="32958"/>
                    <a:pt x="2235" y="30456"/>
                    <a:pt x="2135" y="29289"/>
                  </a:cubicBezTo>
                  <a:cubicBezTo>
                    <a:pt x="2069" y="27921"/>
                    <a:pt x="1968" y="26553"/>
                    <a:pt x="1868" y="25186"/>
                  </a:cubicBezTo>
                  <a:cubicBezTo>
                    <a:pt x="1702" y="22484"/>
                    <a:pt x="1568" y="19748"/>
                    <a:pt x="1435" y="17046"/>
                  </a:cubicBezTo>
                  <a:cubicBezTo>
                    <a:pt x="1201" y="11609"/>
                    <a:pt x="1168" y="6172"/>
                    <a:pt x="1034" y="735"/>
                  </a:cubicBezTo>
                  <a:lnTo>
                    <a:pt x="100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6"/>
            <p:cNvSpPr/>
            <p:nvPr/>
          </p:nvSpPr>
          <p:spPr>
            <a:xfrm>
              <a:off x="4007350" y="3795675"/>
              <a:ext cx="74225" cy="869825"/>
            </a:xfrm>
            <a:custGeom>
              <a:avLst/>
              <a:gdLst/>
              <a:ahLst/>
              <a:cxnLst/>
              <a:rect l="l" t="t" r="r" b="b"/>
              <a:pathLst>
                <a:path w="2969" h="34793" extrusionOk="0">
                  <a:moveTo>
                    <a:pt x="601" y="0"/>
                  </a:moveTo>
                  <a:cubicBezTo>
                    <a:pt x="401" y="0"/>
                    <a:pt x="267" y="134"/>
                    <a:pt x="267" y="301"/>
                  </a:cubicBezTo>
                  <a:cubicBezTo>
                    <a:pt x="134" y="367"/>
                    <a:pt x="67" y="501"/>
                    <a:pt x="67" y="701"/>
                  </a:cubicBezTo>
                  <a:cubicBezTo>
                    <a:pt x="0" y="7206"/>
                    <a:pt x="267" y="13777"/>
                    <a:pt x="601" y="20282"/>
                  </a:cubicBezTo>
                  <a:cubicBezTo>
                    <a:pt x="768" y="23551"/>
                    <a:pt x="968" y="26820"/>
                    <a:pt x="1235" y="30089"/>
                  </a:cubicBezTo>
                  <a:cubicBezTo>
                    <a:pt x="1335" y="31323"/>
                    <a:pt x="1101" y="33424"/>
                    <a:pt x="2302" y="34225"/>
                  </a:cubicBezTo>
                  <a:lnTo>
                    <a:pt x="2269" y="34225"/>
                  </a:lnTo>
                  <a:cubicBezTo>
                    <a:pt x="1902" y="34225"/>
                    <a:pt x="1902" y="34759"/>
                    <a:pt x="2269" y="34792"/>
                  </a:cubicBezTo>
                  <a:lnTo>
                    <a:pt x="2936" y="34792"/>
                  </a:lnTo>
                  <a:lnTo>
                    <a:pt x="2936" y="34192"/>
                  </a:lnTo>
                  <a:cubicBezTo>
                    <a:pt x="2969" y="34092"/>
                    <a:pt x="2969" y="33991"/>
                    <a:pt x="2902" y="33891"/>
                  </a:cubicBezTo>
                  <a:cubicBezTo>
                    <a:pt x="2002" y="32957"/>
                    <a:pt x="2235" y="30456"/>
                    <a:pt x="2135" y="29288"/>
                  </a:cubicBezTo>
                  <a:cubicBezTo>
                    <a:pt x="2069" y="27920"/>
                    <a:pt x="1968" y="26553"/>
                    <a:pt x="1868" y="25185"/>
                  </a:cubicBezTo>
                  <a:cubicBezTo>
                    <a:pt x="1702" y="22483"/>
                    <a:pt x="1568" y="19748"/>
                    <a:pt x="1435" y="17046"/>
                  </a:cubicBezTo>
                  <a:cubicBezTo>
                    <a:pt x="1201" y="11609"/>
                    <a:pt x="1168" y="6172"/>
                    <a:pt x="1034" y="734"/>
                  </a:cubicBezTo>
                  <a:lnTo>
                    <a:pt x="100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6"/>
            <p:cNvSpPr/>
            <p:nvPr/>
          </p:nvSpPr>
          <p:spPr>
            <a:xfrm>
              <a:off x="4007350" y="2753250"/>
              <a:ext cx="74225" cy="869825"/>
            </a:xfrm>
            <a:custGeom>
              <a:avLst/>
              <a:gdLst/>
              <a:ahLst/>
              <a:cxnLst/>
              <a:rect l="l" t="t" r="r" b="b"/>
              <a:pathLst>
                <a:path w="2969" h="34793" extrusionOk="0">
                  <a:moveTo>
                    <a:pt x="601" y="1"/>
                  </a:moveTo>
                  <a:cubicBezTo>
                    <a:pt x="401" y="1"/>
                    <a:pt x="267" y="134"/>
                    <a:pt x="267" y="301"/>
                  </a:cubicBezTo>
                  <a:cubicBezTo>
                    <a:pt x="134" y="368"/>
                    <a:pt x="67" y="501"/>
                    <a:pt x="67" y="701"/>
                  </a:cubicBezTo>
                  <a:cubicBezTo>
                    <a:pt x="0" y="7206"/>
                    <a:pt x="267" y="13777"/>
                    <a:pt x="601" y="20282"/>
                  </a:cubicBezTo>
                  <a:cubicBezTo>
                    <a:pt x="768" y="23551"/>
                    <a:pt x="968" y="26820"/>
                    <a:pt x="1235" y="30089"/>
                  </a:cubicBezTo>
                  <a:cubicBezTo>
                    <a:pt x="1335" y="31323"/>
                    <a:pt x="1101" y="33425"/>
                    <a:pt x="2302" y="34225"/>
                  </a:cubicBezTo>
                  <a:lnTo>
                    <a:pt x="2269" y="34225"/>
                  </a:lnTo>
                  <a:cubicBezTo>
                    <a:pt x="1902" y="34225"/>
                    <a:pt x="1902" y="34759"/>
                    <a:pt x="2269" y="34793"/>
                  </a:cubicBezTo>
                  <a:lnTo>
                    <a:pt x="2936" y="34793"/>
                  </a:lnTo>
                  <a:lnTo>
                    <a:pt x="2936" y="34192"/>
                  </a:lnTo>
                  <a:cubicBezTo>
                    <a:pt x="2969" y="34092"/>
                    <a:pt x="2969" y="33992"/>
                    <a:pt x="2902" y="33892"/>
                  </a:cubicBezTo>
                  <a:cubicBezTo>
                    <a:pt x="2002" y="32958"/>
                    <a:pt x="2235" y="30456"/>
                    <a:pt x="2135" y="29289"/>
                  </a:cubicBezTo>
                  <a:cubicBezTo>
                    <a:pt x="2069" y="27921"/>
                    <a:pt x="1968" y="26553"/>
                    <a:pt x="1868" y="25186"/>
                  </a:cubicBezTo>
                  <a:cubicBezTo>
                    <a:pt x="1702" y="22484"/>
                    <a:pt x="1568" y="19748"/>
                    <a:pt x="1435" y="17046"/>
                  </a:cubicBezTo>
                  <a:cubicBezTo>
                    <a:pt x="1201" y="11609"/>
                    <a:pt x="1168" y="6172"/>
                    <a:pt x="1034" y="735"/>
                  </a:cubicBezTo>
                  <a:lnTo>
                    <a:pt x="1001"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6"/>
            <p:cNvSpPr/>
            <p:nvPr/>
          </p:nvSpPr>
          <p:spPr>
            <a:xfrm>
              <a:off x="4007350" y="1710850"/>
              <a:ext cx="74225" cy="869800"/>
            </a:xfrm>
            <a:custGeom>
              <a:avLst/>
              <a:gdLst/>
              <a:ahLst/>
              <a:cxnLst/>
              <a:rect l="l" t="t" r="r" b="b"/>
              <a:pathLst>
                <a:path w="2969" h="34792" extrusionOk="0">
                  <a:moveTo>
                    <a:pt x="601" y="0"/>
                  </a:moveTo>
                  <a:cubicBezTo>
                    <a:pt x="401" y="0"/>
                    <a:pt x="267" y="134"/>
                    <a:pt x="267" y="301"/>
                  </a:cubicBezTo>
                  <a:cubicBezTo>
                    <a:pt x="134" y="367"/>
                    <a:pt x="67" y="501"/>
                    <a:pt x="67" y="701"/>
                  </a:cubicBezTo>
                  <a:cubicBezTo>
                    <a:pt x="0" y="7206"/>
                    <a:pt x="267" y="13777"/>
                    <a:pt x="601" y="20282"/>
                  </a:cubicBezTo>
                  <a:cubicBezTo>
                    <a:pt x="768" y="23551"/>
                    <a:pt x="968" y="26820"/>
                    <a:pt x="1235" y="30089"/>
                  </a:cubicBezTo>
                  <a:cubicBezTo>
                    <a:pt x="1335" y="31323"/>
                    <a:pt x="1101" y="33424"/>
                    <a:pt x="2302" y="34225"/>
                  </a:cubicBezTo>
                  <a:lnTo>
                    <a:pt x="2269" y="34225"/>
                  </a:lnTo>
                  <a:cubicBezTo>
                    <a:pt x="1902" y="34225"/>
                    <a:pt x="1902" y="34759"/>
                    <a:pt x="2269" y="34792"/>
                  </a:cubicBezTo>
                  <a:lnTo>
                    <a:pt x="2936" y="34792"/>
                  </a:lnTo>
                  <a:lnTo>
                    <a:pt x="2936" y="34192"/>
                  </a:lnTo>
                  <a:cubicBezTo>
                    <a:pt x="2969" y="34092"/>
                    <a:pt x="2969" y="33991"/>
                    <a:pt x="2902" y="33891"/>
                  </a:cubicBezTo>
                  <a:cubicBezTo>
                    <a:pt x="2002" y="32957"/>
                    <a:pt x="2235" y="30456"/>
                    <a:pt x="2135" y="29288"/>
                  </a:cubicBezTo>
                  <a:cubicBezTo>
                    <a:pt x="2069" y="27920"/>
                    <a:pt x="1968" y="26553"/>
                    <a:pt x="1868" y="25185"/>
                  </a:cubicBezTo>
                  <a:cubicBezTo>
                    <a:pt x="1702" y="22483"/>
                    <a:pt x="1568" y="19748"/>
                    <a:pt x="1435" y="17046"/>
                  </a:cubicBezTo>
                  <a:cubicBezTo>
                    <a:pt x="1201" y="11609"/>
                    <a:pt x="1168" y="6172"/>
                    <a:pt x="1034" y="734"/>
                  </a:cubicBezTo>
                  <a:lnTo>
                    <a:pt x="1001"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6"/>
            <p:cNvSpPr/>
            <p:nvPr/>
          </p:nvSpPr>
          <p:spPr>
            <a:xfrm>
              <a:off x="3587050" y="6695250"/>
              <a:ext cx="864800" cy="278125"/>
            </a:xfrm>
            <a:custGeom>
              <a:avLst/>
              <a:gdLst/>
              <a:ahLst/>
              <a:cxnLst/>
              <a:rect l="l" t="t" r="r" b="b"/>
              <a:pathLst>
                <a:path w="34592" h="11125" extrusionOk="0">
                  <a:moveTo>
                    <a:pt x="34592" y="0"/>
                  </a:moveTo>
                  <a:cubicBezTo>
                    <a:pt x="32457" y="1168"/>
                    <a:pt x="30155" y="1935"/>
                    <a:pt x="27854" y="2602"/>
                  </a:cubicBezTo>
                  <a:cubicBezTo>
                    <a:pt x="24184" y="3703"/>
                    <a:pt x="20448" y="4637"/>
                    <a:pt x="16679" y="5304"/>
                  </a:cubicBezTo>
                  <a:cubicBezTo>
                    <a:pt x="12908" y="6014"/>
                    <a:pt x="8617" y="6778"/>
                    <a:pt x="4450" y="6778"/>
                  </a:cubicBezTo>
                  <a:cubicBezTo>
                    <a:pt x="2940" y="6778"/>
                    <a:pt x="1447" y="6678"/>
                    <a:pt x="0" y="6438"/>
                  </a:cubicBezTo>
                  <a:lnTo>
                    <a:pt x="0" y="6438"/>
                  </a:lnTo>
                  <a:cubicBezTo>
                    <a:pt x="1321" y="10174"/>
                    <a:pt x="5395" y="11125"/>
                    <a:pt x="9646" y="11125"/>
                  </a:cubicBezTo>
                  <a:cubicBezTo>
                    <a:pt x="12909" y="11125"/>
                    <a:pt x="16277" y="10564"/>
                    <a:pt x="18580" y="10275"/>
                  </a:cubicBezTo>
                  <a:cubicBezTo>
                    <a:pt x="22116" y="9841"/>
                    <a:pt x="26586" y="9741"/>
                    <a:pt x="29188" y="7039"/>
                  </a:cubicBezTo>
                  <a:cubicBezTo>
                    <a:pt x="31223" y="4871"/>
                    <a:pt x="32957" y="2469"/>
                    <a:pt x="34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6"/>
            <p:cNvSpPr/>
            <p:nvPr/>
          </p:nvSpPr>
          <p:spPr>
            <a:xfrm>
              <a:off x="3345200" y="6366675"/>
              <a:ext cx="1293450" cy="472150"/>
            </a:xfrm>
            <a:custGeom>
              <a:avLst/>
              <a:gdLst/>
              <a:ahLst/>
              <a:cxnLst/>
              <a:rect l="l" t="t" r="r" b="b"/>
              <a:pathLst>
                <a:path w="51738" h="18886" extrusionOk="0">
                  <a:moveTo>
                    <a:pt x="48702" y="1"/>
                  </a:moveTo>
                  <a:cubicBezTo>
                    <a:pt x="47301" y="568"/>
                    <a:pt x="45733" y="901"/>
                    <a:pt x="44332" y="1302"/>
                  </a:cubicBezTo>
                  <a:cubicBezTo>
                    <a:pt x="40863" y="2236"/>
                    <a:pt x="37394" y="3070"/>
                    <a:pt x="33858" y="3803"/>
                  </a:cubicBezTo>
                  <a:cubicBezTo>
                    <a:pt x="26920" y="5271"/>
                    <a:pt x="19915" y="6305"/>
                    <a:pt x="12843" y="6906"/>
                  </a:cubicBezTo>
                  <a:cubicBezTo>
                    <a:pt x="10233" y="7143"/>
                    <a:pt x="7540" y="7443"/>
                    <a:pt x="4895" y="7443"/>
                  </a:cubicBezTo>
                  <a:cubicBezTo>
                    <a:pt x="4193" y="7443"/>
                    <a:pt x="3495" y="7422"/>
                    <a:pt x="2803" y="7373"/>
                  </a:cubicBezTo>
                  <a:cubicBezTo>
                    <a:pt x="1969" y="7306"/>
                    <a:pt x="1168" y="7173"/>
                    <a:pt x="368" y="6972"/>
                  </a:cubicBezTo>
                  <a:cubicBezTo>
                    <a:pt x="301" y="7106"/>
                    <a:pt x="201" y="7273"/>
                    <a:pt x="134" y="7406"/>
                  </a:cubicBezTo>
                  <a:cubicBezTo>
                    <a:pt x="1" y="10108"/>
                    <a:pt x="101" y="12376"/>
                    <a:pt x="1902" y="14611"/>
                  </a:cubicBezTo>
                  <a:cubicBezTo>
                    <a:pt x="3703" y="16846"/>
                    <a:pt x="6372" y="17980"/>
                    <a:pt x="9174" y="18481"/>
                  </a:cubicBezTo>
                  <a:cubicBezTo>
                    <a:pt x="10811" y="18766"/>
                    <a:pt x="12493" y="18886"/>
                    <a:pt x="14194" y="18886"/>
                  </a:cubicBezTo>
                  <a:cubicBezTo>
                    <a:pt x="18457" y="18886"/>
                    <a:pt x="22834" y="18133"/>
                    <a:pt x="26887" y="17346"/>
                  </a:cubicBezTo>
                  <a:cubicBezTo>
                    <a:pt x="32291" y="16312"/>
                    <a:pt x="38228" y="15112"/>
                    <a:pt x="43198" y="12576"/>
                  </a:cubicBezTo>
                  <a:cubicBezTo>
                    <a:pt x="47668" y="10308"/>
                    <a:pt x="51738" y="4971"/>
                    <a:pt x="487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6"/>
            <p:cNvSpPr/>
            <p:nvPr/>
          </p:nvSpPr>
          <p:spPr>
            <a:xfrm>
              <a:off x="3247650" y="6081475"/>
              <a:ext cx="1411850" cy="446175"/>
            </a:xfrm>
            <a:custGeom>
              <a:avLst/>
              <a:gdLst/>
              <a:ahLst/>
              <a:cxnLst/>
              <a:rect l="l" t="t" r="r" b="b"/>
              <a:pathLst>
                <a:path w="56474" h="17847" extrusionOk="0">
                  <a:moveTo>
                    <a:pt x="53105" y="1"/>
                  </a:moveTo>
                  <a:cubicBezTo>
                    <a:pt x="51770" y="668"/>
                    <a:pt x="50269" y="1001"/>
                    <a:pt x="48802" y="1268"/>
                  </a:cubicBezTo>
                  <a:cubicBezTo>
                    <a:pt x="45366" y="1935"/>
                    <a:pt x="41897" y="2502"/>
                    <a:pt x="38427" y="3003"/>
                  </a:cubicBezTo>
                  <a:cubicBezTo>
                    <a:pt x="31789" y="4003"/>
                    <a:pt x="25151" y="4804"/>
                    <a:pt x="18447" y="5338"/>
                  </a:cubicBezTo>
                  <a:cubicBezTo>
                    <a:pt x="14911" y="5638"/>
                    <a:pt x="11408" y="5905"/>
                    <a:pt x="7872" y="6072"/>
                  </a:cubicBezTo>
                  <a:cubicBezTo>
                    <a:pt x="7351" y="6098"/>
                    <a:pt x="6820" y="6119"/>
                    <a:pt x="6289" y="6119"/>
                  </a:cubicBezTo>
                  <a:cubicBezTo>
                    <a:pt x="5459" y="6119"/>
                    <a:pt x="4629" y="6067"/>
                    <a:pt x="3836" y="5905"/>
                  </a:cubicBezTo>
                  <a:cubicBezTo>
                    <a:pt x="1901" y="7940"/>
                    <a:pt x="0" y="11008"/>
                    <a:pt x="734" y="13911"/>
                  </a:cubicBezTo>
                  <a:cubicBezTo>
                    <a:pt x="1234" y="15845"/>
                    <a:pt x="2669" y="16846"/>
                    <a:pt x="4336" y="17346"/>
                  </a:cubicBezTo>
                  <a:cubicBezTo>
                    <a:pt x="4403" y="17346"/>
                    <a:pt x="4437" y="17380"/>
                    <a:pt x="4470" y="17380"/>
                  </a:cubicBezTo>
                  <a:cubicBezTo>
                    <a:pt x="5771" y="17747"/>
                    <a:pt x="7172" y="17847"/>
                    <a:pt x="8439" y="17847"/>
                  </a:cubicBezTo>
                  <a:cubicBezTo>
                    <a:pt x="15244" y="17780"/>
                    <a:pt x="22149" y="16913"/>
                    <a:pt x="28887" y="15845"/>
                  </a:cubicBezTo>
                  <a:cubicBezTo>
                    <a:pt x="35592" y="14811"/>
                    <a:pt x="42230" y="13343"/>
                    <a:pt x="48735" y="11542"/>
                  </a:cubicBezTo>
                  <a:cubicBezTo>
                    <a:pt x="51670" y="10708"/>
                    <a:pt x="55173" y="9941"/>
                    <a:pt x="55940" y="6505"/>
                  </a:cubicBezTo>
                  <a:cubicBezTo>
                    <a:pt x="56474" y="3970"/>
                    <a:pt x="55406" y="1302"/>
                    <a:pt x="53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6"/>
            <p:cNvSpPr/>
            <p:nvPr/>
          </p:nvSpPr>
          <p:spPr>
            <a:xfrm>
              <a:off x="3228450" y="5764575"/>
              <a:ext cx="1425200" cy="444800"/>
            </a:xfrm>
            <a:custGeom>
              <a:avLst/>
              <a:gdLst/>
              <a:ahLst/>
              <a:cxnLst/>
              <a:rect l="l" t="t" r="r" b="b"/>
              <a:pathLst>
                <a:path w="57008" h="17792" extrusionOk="0">
                  <a:moveTo>
                    <a:pt x="53172" y="1"/>
                  </a:moveTo>
                  <a:cubicBezTo>
                    <a:pt x="52839" y="134"/>
                    <a:pt x="52505" y="234"/>
                    <a:pt x="52171" y="334"/>
                  </a:cubicBezTo>
                  <a:cubicBezTo>
                    <a:pt x="49936" y="1068"/>
                    <a:pt x="47668" y="1735"/>
                    <a:pt x="45367" y="2336"/>
                  </a:cubicBezTo>
                  <a:cubicBezTo>
                    <a:pt x="40563" y="3637"/>
                    <a:pt x="35660" y="4671"/>
                    <a:pt x="30723" y="5405"/>
                  </a:cubicBezTo>
                  <a:cubicBezTo>
                    <a:pt x="24013" y="6421"/>
                    <a:pt x="17236" y="6935"/>
                    <a:pt x="10451" y="6935"/>
                  </a:cubicBezTo>
                  <a:cubicBezTo>
                    <a:pt x="7657" y="6935"/>
                    <a:pt x="4861" y="6847"/>
                    <a:pt x="2069" y="6672"/>
                  </a:cubicBezTo>
                  <a:cubicBezTo>
                    <a:pt x="1268" y="9241"/>
                    <a:pt x="1" y="12610"/>
                    <a:pt x="1302" y="15178"/>
                  </a:cubicBezTo>
                  <a:cubicBezTo>
                    <a:pt x="2450" y="17401"/>
                    <a:pt x="4851" y="17791"/>
                    <a:pt x="7175" y="17791"/>
                  </a:cubicBezTo>
                  <a:cubicBezTo>
                    <a:pt x="7956" y="17791"/>
                    <a:pt x="8728" y="17747"/>
                    <a:pt x="9441" y="17714"/>
                  </a:cubicBezTo>
                  <a:cubicBezTo>
                    <a:pt x="16246" y="17347"/>
                    <a:pt x="23017" y="16780"/>
                    <a:pt x="29789" y="15946"/>
                  </a:cubicBezTo>
                  <a:cubicBezTo>
                    <a:pt x="36594" y="15145"/>
                    <a:pt x="43499" y="14278"/>
                    <a:pt x="50237" y="12810"/>
                  </a:cubicBezTo>
                  <a:cubicBezTo>
                    <a:pt x="53205" y="12176"/>
                    <a:pt x="56474" y="10809"/>
                    <a:pt x="56775" y="7339"/>
                  </a:cubicBezTo>
                  <a:cubicBezTo>
                    <a:pt x="57008" y="4471"/>
                    <a:pt x="55274" y="1769"/>
                    <a:pt x="53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6"/>
            <p:cNvSpPr/>
            <p:nvPr/>
          </p:nvSpPr>
          <p:spPr>
            <a:xfrm>
              <a:off x="3180925" y="5570275"/>
              <a:ext cx="1484400" cy="343075"/>
            </a:xfrm>
            <a:custGeom>
              <a:avLst/>
              <a:gdLst/>
              <a:ahLst/>
              <a:cxnLst/>
              <a:rect l="l" t="t" r="r" b="b"/>
              <a:pathLst>
                <a:path w="59376" h="13723" extrusionOk="0">
                  <a:moveTo>
                    <a:pt x="39796" y="1"/>
                  </a:moveTo>
                  <a:cubicBezTo>
                    <a:pt x="31623" y="34"/>
                    <a:pt x="23451" y="301"/>
                    <a:pt x="15245" y="601"/>
                  </a:cubicBezTo>
                  <a:cubicBezTo>
                    <a:pt x="13076" y="701"/>
                    <a:pt x="10875" y="768"/>
                    <a:pt x="8707" y="868"/>
                  </a:cubicBezTo>
                  <a:cubicBezTo>
                    <a:pt x="6739" y="935"/>
                    <a:pt x="4604" y="1035"/>
                    <a:pt x="3136" y="2536"/>
                  </a:cubicBezTo>
                  <a:cubicBezTo>
                    <a:pt x="0" y="5671"/>
                    <a:pt x="1902" y="10275"/>
                    <a:pt x="3970" y="13477"/>
                  </a:cubicBezTo>
                  <a:cubicBezTo>
                    <a:pt x="6705" y="13640"/>
                    <a:pt x="9445" y="13722"/>
                    <a:pt x="12188" y="13722"/>
                  </a:cubicBezTo>
                  <a:cubicBezTo>
                    <a:pt x="18410" y="13722"/>
                    <a:pt x="24640" y="13300"/>
                    <a:pt x="30822" y="12443"/>
                  </a:cubicBezTo>
                  <a:cubicBezTo>
                    <a:pt x="38595" y="11375"/>
                    <a:pt x="46334" y="9607"/>
                    <a:pt x="53806" y="7139"/>
                  </a:cubicBezTo>
                  <a:cubicBezTo>
                    <a:pt x="55774" y="6505"/>
                    <a:pt x="59376" y="5204"/>
                    <a:pt x="57808" y="2369"/>
                  </a:cubicBezTo>
                  <a:cubicBezTo>
                    <a:pt x="56708" y="401"/>
                    <a:pt x="54072" y="267"/>
                    <a:pt x="52071" y="201"/>
                  </a:cubicBezTo>
                  <a:cubicBezTo>
                    <a:pt x="48001" y="34"/>
                    <a:pt x="43898" y="1"/>
                    <a:pt x="397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6"/>
            <p:cNvSpPr/>
            <p:nvPr/>
          </p:nvSpPr>
          <p:spPr>
            <a:xfrm>
              <a:off x="3192600" y="3309450"/>
              <a:ext cx="1416025" cy="2245850"/>
            </a:xfrm>
            <a:custGeom>
              <a:avLst/>
              <a:gdLst/>
              <a:ahLst/>
              <a:cxnLst/>
              <a:rect l="l" t="t" r="r" b="b"/>
              <a:pathLst>
                <a:path w="56641" h="89834" extrusionOk="0">
                  <a:moveTo>
                    <a:pt x="24327" y="0"/>
                  </a:moveTo>
                  <a:cubicBezTo>
                    <a:pt x="15184" y="0"/>
                    <a:pt x="6454" y="3787"/>
                    <a:pt x="0" y="10076"/>
                  </a:cubicBezTo>
                  <a:cubicBezTo>
                    <a:pt x="11909" y="34894"/>
                    <a:pt x="19481" y="62414"/>
                    <a:pt x="20448" y="89833"/>
                  </a:cubicBezTo>
                  <a:cubicBezTo>
                    <a:pt x="26619" y="89633"/>
                    <a:pt x="32824" y="89466"/>
                    <a:pt x="38995" y="89466"/>
                  </a:cubicBezTo>
                  <a:lnTo>
                    <a:pt x="38995" y="89433"/>
                  </a:lnTo>
                  <a:cubicBezTo>
                    <a:pt x="38795" y="89433"/>
                    <a:pt x="38595" y="89299"/>
                    <a:pt x="38561" y="89033"/>
                  </a:cubicBezTo>
                  <a:cubicBezTo>
                    <a:pt x="37961" y="81461"/>
                    <a:pt x="38328" y="73788"/>
                    <a:pt x="39162" y="66250"/>
                  </a:cubicBezTo>
                  <a:cubicBezTo>
                    <a:pt x="41263" y="47036"/>
                    <a:pt x="47201" y="28089"/>
                    <a:pt x="56641" y="11110"/>
                  </a:cubicBezTo>
                  <a:cubicBezTo>
                    <a:pt x="45766" y="7774"/>
                    <a:pt x="36460" y="136"/>
                    <a:pt x="24685" y="2"/>
                  </a:cubicBezTo>
                  <a:cubicBezTo>
                    <a:pt x="24566" y="1"/>
                    <a:pt x="24447" y="0"/>
                    <a:pt x="24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6"/>
            <p:cNvSpPr/>
            <p:nvPr/>
          </p:nvSpPr>
          <p:spPr>
            <a:xfrm>
              <a:off x="2272775" y="1547325"/>
              <a:ext cx="3412450" cy="4035475"/>
            </a:xfrm>
            <a:custGeom>
              <a:avLst/>
              <a:gdLst/>
              <a:ahLst/>
              <a:cxnLst/>
              <a:rect l="l" t="t" r="r" b="b"/>
              <a:pathLst>
                <a:path w="136498" h="161419" extrusionOk="0">
                  <a:moveTo>
                    <a:pt x="74081" y="0"/>
                  </a:moveTo>
                  <a:cubicBezTo>
                    <a:pt x="70805" y="0"/>
                    <a:pt x="67560" y="183"/>
                    <a:pt x="64413" y="504"/>
                  </a:cubicBezTo>
                  <a:cubicBezTo>
                    <a:pt x="51037" y="1838"/>
                    <a:pt x="37894" y="6375"/>
                    <a:pt x="27020" y="14314"/>
                  </a:cubicBezTo>
                  <a:cubicBezTo>
                    <a:pt x="16446" y="22019"/>
                    <a:pt x="8373" y="32994"/>
                    <a:pt x="4270" y="45436"/>
                  </a:cubicBezTo>
                  <a:cubicBezTo>
                    <a:pt x="1" y="58479"/>
                    <a:pt x="734" y="71922"/>
                    <a:pt x="5838" y="84597"/>
                  </a:cubicBezTo>
                  <a:cubicBezTo>
                    <a:pt x="8773" y="91869"/>
                    <a:pt x="12576" y="98841"/>
                    <a:pt x="16412" y="105679"/>
                  </a:cubicBezTo>
                  <a:cubicBezTo>
                    <a:pt x="20182" y="112351"/>
                    <a:pt x="24151" y="118922"/>
                    <a:pt x="28321" y="125360"/>
                  </a:cubicBezTo>
                  <a:cubicBezTo>
                    <a:pt x="35126" y="135934"/>
                    <a:pt x="43365" y="148210"/>
                    <a:pt x="40996" y="161419"/>
                  </a:cubicBezTo>
                  <a:cubicBezTo>
                    <a:pt x="43231" y="160618"/>
                    <a:pt x="45967" y="160752"/>
                    <a:pt x="48302" y="160652"/>
                  </a:cubicBezTo>
                  <a:cubicBezTo>
                    <a:pt x="51037" y="160552"/>
                    <a:pt x="53772" y="160452"/>
                    <a:pt x="56508" y="160352"/>
                  </a:cubicBezTo>
                  <a:cubicBezTo>
                    <a:pt x="56508" y="160352"/>
                    <a:pt x="56508" y="160318"/>
                    <a:pt x="56508" y="160318"/>
                  </a:cubicBezTo>
                  <a:cubicBezTo>
                    <a:pt x="55173" y="144574"/>
                    <a:pt x="52772" y="129062"/>
                    <a:pt x="48402" y="113852"/>
                  </a:cubicBezTo>
                  <a:cubicBezTo>
                    <a:pt x="45166" y="102677"/>
                    <a:pt x="41030" y="91802"/>
                    <a:pt x="36060" y="81328"/>
                  </a:cubicBezTo>
                  <a:cubicBezTo>
                    <a:pt x="35026" y="82396"/>
                    <a:pt x="34092" y="83497"/>
                    <a:pt x="33191" y="84697"/>
                  </a:cubicBezTo>
                  <a:cubicBezTo>
                    <a:pt x="33122" y="84795"/>
                    <a:pt x="33025" y="84836"/>
                    <a:pt x="32928" y="84836"/>
                  </a:cubicBezTo>
                  <a:cubicBezTo>
                    <a:pt x="32694" y="84836"/>
                    <a:pt x="32459" y="84600"/>
                    <a:pt x="32624" y="84364"/>
                  </a:cubicBezTo>
                  <a:cubicBezTo>
                    <a:pt x="33524" y="82963"/>
                    <a:pt x="34559" y="81695"/>
                    <a:pt x="35659" y="80494"/>
                  </a:cubicBezTo>
                  <a:cubicBezTo>
                    <a:pt x="33991" y="77059"/>
                    <a:pt x="32257" y="73656"/>
                    <a:pt x="30422" y="70287"/>
                  </a:cubicBezTo>
                  <a:cubicBezTo>
                    <a:pt x="30215" y="69896"/>
                    <a:pt x="30547" y="69537"/>
                    <a:pt x="30882" y="69537"/>
                  </a:cubicBezTo>
                  <a:cubicBezTo>
                    <a:pt x="31034" y="69537"/>
                    <a:pt x="31186" y="69610"/>
                    <a:pt x="31290" y="69787"/>
                  </a:cubicBezTo>
                  <a:cubicBezTo>
                    <a:pt x="33057" y="73056"/>
                    <a:pt x="34759" y="76358"/>
                    <a:pt x="36393" y="79727"/>
                  </a:cubicBezTo>
                  <a:cubicBezTo>
                    <a:pt x="42813" y="73217"/>
                    <a:pt x="52013" y="69513"/>
                    <a:pt x="61128" y="69513"/>
                  </a:cubicBezTo>
                  <a:cubicBezTo>
                    <a:pt x="62147" y="69513"/>
                    <a:pt x="63166" y="69559"/>
                    <a:pt x="64180" y="69653"/>
                  </a:cubicBezTo>
                  <a:cubicBezTo>
                    <a:pt x="70818" y="70254"/>
                    <a:pt x="76822" y="73122"/>
                    <a:pt x="82726" y="75991"/>
                  </a:cubicBezTo>
                  <a:cubicBezTo>
                    <a:pt x="83894" y="76558"/>
                    <a:pt x="89064" y="79060"/>
                    <a:pt x="93968" y="80661"/>
                  </a:cubicBezTo>
                  <a:cubicBezTo>
                    <a:pt x="97137" y="75091"/>
                    <a:pt x="100672" y="69720"/>
                    <a:pt x="104575" y="64650"/>
                  </a:cubicBezTo>
                  <a:cubicBezTo>
                    <a:pt x="104686" y="64499"/>
                    <a:pt x="104841" y="64436"/>
                    <a:pt x="104994" y="64436"/>
                  </a:cubicBezTo>
                  <a:cubicBezTo>
                    <a:pt x="105349" y="64436"/>
                    <a:pt x="105689" y="64777"/>
                    <a:pt x="105409" y="65150"/>
                  </a:cubicBezTo>
                  <a:cubicBezTo>
                    <a:pt x="101640" y="70220"/>
                    <a:pt x="98104" y="75491"/>
                    <a:pt x="94968" y="80995"/>
                  </a:cubicBezTo>
                  <a:cubicBezTo>
                    <a:pt x="97016" y="81591"/>
                    <a:pt x="98958" y="81998"/>
                    <a:pt x="100475" y="81998"/>
                  </a:cubicBezTo>
                  <a:cubicBezTo>
                    <a:pt x="102270" y="81998"/>
                    <a:pt x="103469" y="81428"/>
                    <a:pt x="103541" y="79927"/>
                  </a:cubicBezTo>
                  <a:cubicBezTo>
                    <a:pt x="103558" y="79610"/>
                    <a:pt x="103791" y="79452"/>
                    <a:pt x="104021" y="79452"/>
                  </a:cubicBezTo>
                  <a:cubicBezTo>
                    <a:pt x="104250" y="79452"/>
                    <a:pt x="104475" y="79610"/>
                    <a:pt x="104475" y="79927"/>
                  </a:cubicBezTo>
                  <a:cubicBezTo>
                    <a:pt x="104492" y="82221"/>
                    <a:pt x="102636" y="82904"/>
                    <a:pt x="100405" y="82904"/>
                  </a:cubicBezTo>
                  <a:cubicBezTo>
                    <a:pt x="98353" y="82904"/>
                    <a:pt x="95986" y="82327"/>
                    <a:pt x="94468" y="81895"/>
                  </a:cubicBezTo>
                  <a:cubicBezTo>
                    <a:pt x="94134" y="82496"/>
                    <a:pt x="93801" y="83096"/>
                    <a:pt x="93467" y="83697"/>
                  </a:cubicBezTo>
                  <a:cubicBezTo>
                    <a:pt x="87263" y="95205"/>
                    <a:pt x="82660" y="107547"/>
                    <a:pt x="79724" y="120290"/>
                  </a:cubicBezTo>
                  <a:cubicBezTo>
                    <a:pt x="76755" y="133232"/>
                    <a:pt x="75888" y="146275"/>
                    <a:pt x="76155" y="159518"/>
                  </a:cubicBezTo>
                  <a:cubicBezTo>
                    <a:pt x="76155" y="159784"/>
                    <a:pt x="75988" y="159918"/>
                    <a:pt x="75788" y="159918"/>
                  </a:cubicBezTo>
                  <a:lnTo>
                    <a:pt x="75788" y="159951"/>
                  </a:lnTo>
                  <a:lnTo>
                    <a:pt x="79424" y="159951"/>
                  </a:lnTo>
                  <a:cubicBezTo>
                    <a:pt x="82126" y="159951"/>
                    <a:pt x="84861" y="160018"/>
                    <a:pt x="87596" y="160085"/>
                  </a:cubicBezTo>
                  <a:cubicBezTo>
                    <a:pt x="89031" y="160151"/>
                    <a:pt x="90532" y="160118"/>
                    <a:pt x="91899" y="160552"/>
                  </a:cubicBezTo>
                  <a:cubicBezTo>
                    <a:pt x="91633" y="157449"/>
                    <a:pt x="91833" y="154414"/>
                    <a:pt x="92533" y="151378"/>
                  </a:cubicBezTo>
                  <a:cubicBezTo>
                    <a:pt x="95669" y="137402"/>
                    <a:pt x="106810" y="127595"/>
                    <a:pt x="115750" y="117121"/>
                  </a:cubicBezTo>
                  <a:cubicBezTo>
                    <a:pt x="124990" y="106313"/>
                    <a:pt x="131861" y="93370"/>
                    <a:pt x="134163" y="79227"/>
                  </a:cubicBezTo>
                  <a:cubicBezTo>
                    <a:pt x="136498" y="65150"/>
                    <a:pt x="133196" y="50973"/>
                    <a:pt x="128059" y="37831"/>
                  </a:cubicBezTo>
                  <a:cubicBezTo>
                    <a:pt x="123455" y="26155"/>
                    <a:pt x="116484" y="14781"/>
                    <a:pt x="105676" y="7909"/>
                  </a:cubicBezTo>
                  <a:cubicBezTo>
                    <a:pt x="96494" y="2071"/>
                    <a:pt x="85112" y="0"/>
                    <a:pt x="740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6"/>
            <p:cNvSpPr/>
            <p:nvPr/>
          </p:nvSpPr>
          <p:spPr>
            <a:xfrm>
              <a:off x="2213575" y="1523475"/>
              <a:ext cx="3471650" cy="5472400"/>
            </a:xfrm>
            <a:custGeom>
              <a:avLst/>
              <a:gdLst/>
              <a:ahLst/>
              <a:cxnLst/>
              <a:rect l="l" t="t" r="r" b="b"/>
              <a:pathLst>
                <a:path w="138866" h="218896" extrusionOk="0">
                  <a:moveTo>
                    <a:pt x="76449" y="954"/>
                  </a:moveTo>
                  <a:cubicBezTo>
                    <a:pt x="87480" y="954"/>
                    <a:pt x="98862" y="3025"/>
                    <a:pt x="108044" y="8863"/>
                  </a:cubicBezTo>
                  <a:cubicBezTo>
                    <a:pt x="118852" y="15735"/>
                    <a:pt x="125823" y="27109"/>
                    <a:pt x="130427" y="38785"/>
                  </a:cubicBezTo>
                  <a:cubicBezTo>
                    <a:pt x="135564" y="51927"/>
                    <a:pt x="138866" y="66104"/>
                    <a:pt x="136531" y="80181"/>
                  </a:cubicBezTo>
                  <a:cubicBezTo>
                    <a:pt x="134229" y="94324"/>
                    <a:pt x="127358" y="107267"/>
                    <a:pt x="118118" y="118075"/>
                  </a:cubicBezTo>
                  <a:cubicBezTo>
                    <a:pt x="109178" y="128549"/>
                    <a:pt x="98037" y="138356"/>
                    <a:pt x="94901" y="152332"/>
                  </a:cubicBezTo>
                  <a:cubicBezTo>
                    <a:pt x="94201" y="155368"/>
                    <a:pt x="94001" y="158437"/>
                    <a:pt x="94267" y="161506"/>
                  </a:cubicBezTo>
                  <a:cubicBezTo>
                    <a:pt x="92900" y="161105"/>
                    <a:pt x="91399" y="161105"/>
                    <a:pt x="89964" y="161039"/>
                  </a:cubicBezTo>
                  <a:cubicBezTo>
                    <a:pt x="87229" y="160972"/>
                    <a:pt x="84494" y="160905"/>
                    <a:pt x="81792" y="160905"/>
                  </a:cubicBezTo>
                  <a:lnTo>
                    <a:pt x="78156" y="160905"/>
                  </a:lnTo>
                  <a:cubicBezTo>
                    <a:pt x="71985" y="160905"/>
                    <a:pt x="65780" y="161072"/>
                    <a:pt x="59609" y="161272"/>
                  </a:cubicBezTo>
                  <a:lnTo>
                    <a:pt x="58876" y="161272"/>
                  </a:lnTo>
                  <a:cubicBezTo>
                    <a:pt x="58876" y="161306"/>
                    <a:pt x="58876" y="161306"/>
                    <a:pt x="58876" y="161306"/>
                  </a:cubicBezTo>
                  <a:cubicBezTo>
                    <a:pt x="56140" y="161406"/>
                    <a:pt x="53405" y="161506"/>
                    <a:pt x="50670" y="161606"/>
                  </a:cubicBezTo>
                  <a:cubicBezTo>
                    <a:pt x="48335" y="161706"/>
                    <a:pt x="45599" y="161572"/>
                    <a:pt x="43364" y="162373"/>
                  </a:cubicBezTo>
                  <a:cubicBezTo>
                    <a:pt x="45733" y="149164"/>
                    <a:pt x="37494" y="136888"/>
                    <a:pt x="30689" y="126314"/>
                  </a:cubicBezTo>
                  <a:cubicBezTo>
                    <a:pt x="26519" y="119876"/>
                    <a:pt x="22550" y="113305"/>
                    <a:pt x="18780" y="106633"/>
                  </a:cubicBezTo>
                  <a:cubicBezTo>
                    <a:pt x="14944" y="99795"/>
                    <a:pt x="11141" y="92823"/>
                    <a:pt x="8206" y="85551"/>
                  </a:cubicBezTo>
                  <a:cubicBezTo>
                    <a:pt x="3102" y="72876"/>
                    <a:pt x="2369" y="59433"/>
                    <a:pt x="6638" y="46390"/>
                  </a:cubicBezTo>
                  <a:cubicBezTo>
                    <a:pt x="10741" y="33948"/>
                    <a:pt x="18814" y="22973"/>
                    <a:pt x="29388" y="15268"/>
                  </a:cubicBezTo>
                  <a:cubicBezTo>
                    <a:pt x="40262" y="7329"/>
                    <a:pt x="53405" y="2792"/>
                    <a:pt x="66781" y="1458"/>
                  </a:cubicBezTo>
                  <a:cubicBezTo>
                    <a:pt x="69928" y="1137"/>
                    <a:pt x="73173" y="954"/>
                    <a:pt x="76449" y="954"/>
                  </a:cubicBezTo>
                  <a:close/>
                  <a:moveTo>
                    <a:pt x="78490" y="161873"/>
                  </a:moveTo>
                  <a:cubicBezTo>
                    <a:pt x="82592" y="161873"/>
                    <a:pt x="86695" y="161906"/>
                    <a:pt x="90798" y="162073"/>
                  </a:cubicBezTo>
                  <a:cubicBezTo>
                    <a:pt x="92766" y="162139"/>
                    <a:pt x="95402" y="162273"/>
                    <a:pt x="96502" y="164241"/>
                  </a:cubicBezTo>
                  <a:cubicBezTo>
                    <a:pt x="98070" y="167076"/>
                    <a:pt x="94468" y="168377"/>
                    <a:pt x="92500" y="169011"/>
                  </a:cubicBezTo>
                  <a:cubicBezTo>
                    <a:pt x="85028" y="171479"/>
                    <a:pt x="77289" y="173247"/>
                    <a:pt x="69516" y="174315"/>
                  </a:cubicBezTo>
                  <a:cubicBezTo>
                    <a:pt x="63334" y="175172"/>
                    <a:pt x="57104" y="175594"/>
                    <a:pt x="50882" y="175594"/>
                  </a:cubicBezTo>
                  <a:cubicBezTo>
                    <a:pt x="48139" y="175594"/>
                    <a:pt x="45399" y="175512"/>
                    <a:pt x="42664" y="175349"/>
                  </a:cubicBezTo>
                  <a:cubicBezTo>
                    <a:pt x="40596" y="172147"/>
                    <a:pt x="38694" y="167543"/>
                    <a:pt x="41830" y="164408"/>
                  </a:cubicBezTo>
                  <a:cubicBezTo>
                    <a:pt x="43298" y="162907"/>
                    <a:pt x="45433" y="162807"/>
                    <a:pt x="47401" y="162740"/>
                  </a:cubicBezTo>
                  <a:cubicBezTo>
                    <a:pt x="49569" y="162640"/>
                    <a:pt x="51770" y="162573"/>
                    <a:pt x="53939" y="162473"/>
                  </a:cubicBezTo>
                  <a:cubicBezTo>
                    <a:pt x="62145" y="162173"/>
                    <a:pt x="70317" y="161906"/>
                    <a:pt x="78490" y="161873"/>
                  </a:cubicBezTo>
                  <a:close/>
                  <a:moveTo>
                    <a:pt x="93767" y="169645"/>
                  </a:moveTo>
                  <a:cubicBezTo>
                    <a:pt x="95869" y="171413"/>
                    <a:pt x="97603" y="174115"/>
                    <a:pt x="97370" y="176983"/>
                  </a:cubicBezTo>
                  <a:cubicBezTo>
                    <a:pt x="97069" y="180453"/>
                    <a:pt x="93800" y="181820"/>
                    <a:pt x="90832" y="182454"/>
                  </a:cubicBezTo>
                  <a:cubicBezTo>
                    <a:pt x="84094" y="183922"/>
                    <a:pt x="77189" y="184789"/>
                    <a:pt x="70384" y="185590"/>
                  </a:cubicBezTo>
                  <a:cubicBezTo>
                    <a:pt x="63612" y="186424"/>
                    <a:pt x="56841" y="186991"/>
                    <a:pt x="50036" y="187358"/>
                  </a:cubicBezTo>
                  <a:cubicBezTo>
                    <a:pt x="49323" y="187391"/>
                    <a:pt x="48551" y="187435"/>
                    <a:pt x="47770" y="187435"/>
                  </a:cubicBezTo>
                  <a:cubicBezTo>
                    <a:pt x="45446" y="187435"/>
                    <a:pt x="43045" y="187045"/>
                    <a:pt x="41897" y="184822"/>
                  </a:cubicBezTo>
                  <a:cubicBezTo>
                    <a:pt x="40596" y="182254"/>
                    <a:pt x="41863" y="178885"/>
                    <a:pt x="42664" y="176316"/>
                  </a:cubicBezTo>
                  <a:cubicBezTo>
                    <a:pt x="45456" y="176491"/>
                    <a:pt x="48252" y="176579"/>
                    <a:pt x="51046" y="176579"/>
                  </a:cubicBezTo>
                  <a:cubicBezTo>
                    <a:pt x="57831" y="176579"/>
                    <a:pt x="64608" y="176065"/>
                    <a:pt x="71318" y="175049"/>
                  </a:cubicBezTo>
                  <a:cubicBezTo>
                    <a:pt x="76255" y="174315"/>
                    <a:pt x="81158" y="173281"/>
                    <a:pt x="85962" y="171980"/>
                  </a:cubicBezTo>
                  <a:cubicBezTo>
                    <a:pt x="88263" y="171379"/>
                    <a:pt x="90531" y="170712"/>
                    <a:pt x="92766" y="169978"/>
                  </a:cubicBezTo>
                  <a:cubicBezTo>
                    <a:pt x="93100" y="169878"/>
                    <a:pt x="93434" y="169778"/>
                    <a:pt x="93767" y="169645"/>
                  </a:cubicBezTo>
                  <a:close/>
                  <a:moveTo>
                    <a:pt x="94468" y="182321"/>
                  </a:moveTo>
                  <a:cubicBezTo>
                    <a:pt x="96769" y="183622"/>
                    <a:pt x="97837" y="186290"/>
                    <a:pt x="97303" y="188825"/>
                  </a:cubicBezTo>
                  <a:cubicBezTo>
                    <a:pt x="96536" y="192261"/>
                    <a:pt x="93033" y="193028"/>
                    <a:pt x="90098" y="193862"/>
                  </a:cubicBezTo>
                  <a:cubicBezTo>
                    <a:pt x="83593" y="195663"/>
                    <a:pt x="76955" y="197131"/>
                    <a:pt x="70250" y="198165"/>
                  </a:cubicBezTo>
                  <a:cubicBezTo>
                    <a:pt x="63512" y="199233"/>
                    <a:pt x="56607" y="200100"/>
                    <a:pt x="49802" y="200167"/>
                  </a:cubicBezTo>
                  <a:cubicBezTo>
                    <a:pt x="48535" y="200167"/>
                    <a:pt x="47134" y="200067"/>
                    <a:pt x="45833" y="199700"/>
                  </a:cubicBezTo>
                  <a:cubicBezTo>
                    <a:pt x="45800" y="199700"/>
                    <a:pt x="45766" y="199666"/>
                    <a:pt x="45699" y="199666"/>
                  </a:cubicBezTo>
                  <a:cubicBezTo>
                    <a:pt x="44032" y="199166"/>
                    <a:pt x="42597" y="198165"/>
                    <a:pt x="42097" y="196231"/>
                  </a:cubicBezTo>
                  <a:cubicBezTo>
                    <a:pt x="41363" y="193328"/>
                    <a:pt x="43264" y="190260"/>
                    <a:pt x="45199" y="188225"/>
                  </a:cubicBezTo>
                  <a:cubicBezTo>
                    <a:pt x="45992" y="188387"/>
                    <a:pt x="46835" y="188439"/>
                    <a:pt x="47667" y="188439"/>
                  </a:cubicBezTo>
                  <a:cubicBezTo>
                    <a:pt x="48199" y="188439"/>
                    <a:pt x="48727" y="188418"/>
                    <a:pt x="49235" y="188392"/>
                  </a:cubicBezTo>
                  <a:cubicBezTo>
                    <a:pt x="52771" y="188225"/>
                    <a:pt x="56307" y="187958"/>
                    <a:pt x="59810" y="187658"/>
                  </a:cubicBezTo>
                  <a:cubicBezTo>
                    <a:pt x="66514" y="187124"/>
                    <a:pt x="73186" y="186323"/>
                    <a:pt x="79824" y="185323"/>
                  </a:cubicBezTo>
                  <a:cubicBezTo>
                    <a:pt x="83260" y="184822"/>
                    <a:pt x="86729" y="184255"/>
                    <a:pt x="90165" y="183588"/>
                  </a:cubicBezTo>
                  <a:cubicBezTo>
                    <a:pt x="91632" y="183321"/>
                    <a:pt x="93133" y="182988"/>
                    <a:pt x="94468" y="182321"/>
                  </a:cubicBezTo>
                  <a:close/>
                  <a:moveTo>
                    <a:pt x="93967" y="193729"/>
                  </a:moveTo>
                  <a:lnTo>
                    <a:pt x="93967" y="193729"/>
                  </a:lnTo>
                  <a:cubicBezTo>
                    <a:pt x="97003" y="198699"/>
                    <a:pt x="92933" y="204036"/>
                    <a:pt x="88463" y="206304"/>
                  </a:cubicBezTo>
                  <a:cubicBezTo>
                    <a:pt x="83493" y="208840"/>
                    <a:pt x="77556" y="210040"/>
                    <a:pt x="72152" y="211074"/>
                  </a:cubicBezTo>
                  <a:cubicBezTo>
                    <a:pt x="68099" y="211861"/>
                    <a:pt x="63722" y="212614"/>
                    <a:pt x="59459" y="212614"/>
                  </a:cubicBezTo>
                  <a:cubicBezTo>
                    <a:pt x="57758" y="212614"/>
                    <a:pt x="56076" y="212494"/>
                    <a:pt x="54439" y="212209"/>
                  </a:cubicBezTo>
                  <a:cubicBezTo>
                    <a:pt x="51637" y="211708"/>
                    <a:pt x="48968" y="210574"/>
                    <a:pt x="47167" y="208339"/>
                  </a:cubicBezTo>
                  <a:cubicBezTo>
                    <a:pt x="45366" y="206071"/>
                    <a:pt x="45266" y="203836"/>
                    <a:pt x="45399" y="201134"/>
                  </a:cubicBezTo>
                  <a:cubicBezTo>
                    <a:pt x="45466" y="200967"/>
                    <a:pt x="45566" y="200834"/>
                    <a:pt x="45633" y="200700"/>
                  </a:cubicBezTo>
                  <a:cubicBezTo>
                    <a:pt x="46433" y="200901"/>
                    <a:pt x="47234" y="201034"/>
                    <a:pt x="48068" y="201101"/>
                  </a:cubicBezTo>
                  <a:cubicBezTo>
                    <a:pt x="48760" y="201150"/>
                    <a:pt x="49458" y="201171"/>
                    <a:pt x="50160" y="201171"/>
                  </a:cubicBezTo>
                  <a:cubicBezTo>
                    <a:pt x="52805" y="201171"/>
                    <a:pt x="55498" y="200871"/>
                    <a:pt x="58108" y="200634"/>
                  </a:cubicBezTo>
                  <a:cubicBezTo>
                    <a:pt x="65180" y="200033"/>
                    <a:pt x="72185" y="198999"/>
                    <a:pt x="79123" y="197531"/>
                  </a:cubicBezTo>
                  <a:cubicBezTo>
                    <a:pt x="82659" y="196798"/>
                    <a:pt x="86128" y="195964"/>
                    <a:pt x="89597" y="195030"/>
                  </a:cubicBezTo>
                  <a:cubicBezTo>
                    <a:pt x="90998" y="194629"/>
                    <a:pt x="92566" y="194296"/>
                    <a:pt x="93967" y="193729"/>
                  </a:cubicBezTo>
                  <a:close/>
                  <a:moveTo>
                    <a:pt x="89531" y="206871"/>
                  </a:moveTo>
                  <a:lnTo>
                    <a:pt x="89531" y="206871"/>
                  </a:lnTo>
                  <a:cubicBezTo>
                    <a:pt x="87896" y="209340"/>
                    <a:pt x="86162" y="211742"/>
                    <a:pt x="84127" y="213910"/>
                  </a:cubicBezTo>
                  <a:cubicBezTo>
                    <a:pt x="81525" y="216612"/>
                    <a:pt x="77022" y="216712"/>
                    <a:pt x="73519" y="217146"/>
                  </a:cubicBezTo>
                  <a:cubicBezTo>
                    <a:pt x="71216" y="217435"/>
                    <a:pt x="67848" y="217996"/>
                    <a:pt x="64585" y="217996"/>
                  </a:cubicBezTo>
                  <a:cubicBezTo>
                    <a:pt x="60334" y="217996"/>
                    <a:pt x="56260" y="217045"/>
                    <a:pt x="54939" y="213309"/>
                  </a:cubicBezTo>
                  <a:lnTo>
                    <a:pt x="54939" y="213309"/>
                  </a:lnTo>
                  <a:cubicBezTo>
                    <a:pt x="56386" y="213549"/>
                    <a:pt x="57879" y="213649"/>
                    <a:pt x="59389" y="213649"/>
                  </a:cubicBezTo>
                  <a:cubicBezTo>
                    <a:pt x="63556" y="213649"/>
                    <a:pt x="67847" y="212885"/>
                    <a:pt x="71618" y="212175"/>
                  </a:cubicBezTo>
                  <a:cubicBezTo>
                    <a:pt x="75387" y="211508"/>
                    <a:pt x="79123" y="210574"/>
                    <a:pt x="82793" y="209473"/>
                  </a:cubicBezTo>
                  <a:cubicBezTo>
                    <a:pt x="85094" y="208806"/>
                    <a:pt x="87396" y="208039"/>
                    <a:pt x="89531" y="206871"/>
                  </a:cubicBezTo>
                  <a:close/>
                  <a:moveTo>
                    <a:pt x="75567" y="1"/>
                  </a:moveTo>
                  <a:cubicBezTo>
                    <a:pt x="62938" y="1"/>
                    <a:pt x="50209" y="2721"/>
                    <a:pt x="38895" y="8363"/>
                  </a:cubicBezTo>
                  <a:cubicBezTo>
                    <a:pt x="16112" y="19671"/>
                    <a:pt x="0" y="44455"/>
                    <a:pt x="3102" y="70340"/>
                  </a:cubicBezTo>
                  <a:cubicBezTo>
                    <a:pt x="4870" y="85084"/>
                    <a:pt x="13009" y="98661"/>
                    <a:pt x="20281" y="111270"/>
                  </a:cubicBezTo>
                  <a:cubicBezTo>
                    <a:pt x="24251" y="118108"/>
                    <a:pt x="28521" y="124679"/>
                    <a:pt x="32724" y="131351"/>
                  </a:cubicBezTo>
                  <a:cubicBezTo>
                    <a:pt x="36660" y="137622"/>
                    <a:pt x="40496" y="144193"/>
                    <a:pt x="42130" y="151465"/>
                  </a:cubicBezTo>
                  <a:cubicBezTo>
                    <a:pt x="42964" y="155134"/>
                    <a:pt x="43131" y="158971"/>
                    <a:pt x="42597" y="162707"/>
                  </a:cubicBezTo>
                  <a:cubicBezTo>
                    <a:pt x="41530" y="163207"/>
                    <a:pt x="40629" y="164007"/>
                    <a:pt x="40029" y="165208"/>
                  </a:cubicBezTo>
                  <a:cubicBezTo>
                    <a:pt x="38194" y="168744"/>
                    <a:pt x="39662" y="172480"/>
                    <a:pt x="41797" y="175449"/>
                  </a:cubicBezTo>
                  <a:cubicBezTo>
                    <a:pt x="41563" y="175716"/>
                    <a:pt x="41663" y="176216"/>
                    <a:pt x="42097" y="176283"/>
                  </a:cubicBezTo>
                  <a:cubicBezTo>
                    <a:pt x="40429" y="179585"/>
                    <a:pt x="39095" y="184622"/>
                    <a:pt x="42664" y="187157"/>
                  </a:cubicBezTo>
                  <a:cubicBezTo>
                    <a:pt x="43198" y="187558"/>
                    <a:pt x="43831" y="187858"/>
                    <a:pt x="44465" y="188058"/>
                  </a:cubicBezTo>
                  <a:cubicBezTo>
                    <a:pt x="41563" y="190660"/>
                    <a:pt x="39428" y="195497"/>
                    <a:pt x="42430" y="198832"/>
                  </a:cubicBezTo>
                  <a:cubicBezTo>
                    <a:pt x="43131" y="199600"/>
                    <a:pt x="43998" y="200100"/>
                    <a:pt x="44932" y="200467"/>
                  </a:cubicBezTo>
                  <a:cubicBezTo>
                    <a:pt x="44532" y="201167"/>
                    <a:pt x="44298" y="202068"/>
                    <a:pt x="44198" y="202835"/>
                  </a:cubicBezTo>
                  <a:cubicBezTo>
                    <a:pt x="44165" y="202902"/>
                    <a:pt x="44198" y="202969"/>
                    <a:pt x="44232" y="203035"/>
                  </a:cubicBezTo>
                  <a:cubicBezTo>
                    <a:pt x="43665" y="206905"/>
                    <a:pt x="48001" y="211074"/>
                    <a:pt x="51203" y="212309"/>
                  </a:cubicBezTo>
                  <a:cubicBezTo>
                    <a:pt x="52171" y="212709"/>
                    <a:pt x="53205" y="212976"/>
                    <a:pt x="54239" y="213176"/>
                  </a:cubicBezTo>
                  <a:cubicBezTo>
                    <a:pt x="55157" y="217810"/>
                    <a:pt x="59848" y="218896"/>
                    <a:pt x="64589" y="218896"/>
                  </a:cubicBezTo>
                  <a:cubicBezTo>
                    <a:pt x="67595" y="218896"/>
                    <a:pt x="70622" y="218459"/>
                    <a:pt x="72719" y="218213"/>
                  </a:cubicBezTo>
                  <a:cubicBezTo>
                    <a:pt x="74754" y="217979"/>
                    <a:pt x="76788" y="217679"/>
                    <a:pt x="78823" y="217312"/>
                  </a:cubicBezTo>
                  <a:cubicBezTo>
                    <a:pt x="80424" y="217045"/>
                    <a:pt x="82059" y="216779"/>
                    <a:pt x="83426" y="215845"/>
                  </a:cubicBezTo>
                  <a:cubicBezTo>
                    <a:pt x="86629" y="213610"/>
                    <a:pt x="89197" y="209373"/>
                    <a:pt x="91199" y="206104"/>
                  </a:cubicBezTo>
                  <a:cubicBezTo>
                    <a:pt x="91265" y="205971"/>
                    <a:pt x="91265" y="205871"/>
                    <a:pt x="91265" y="205771"/>
                  </a:cubicBezTo>
                  <a:cubicBezTo>
                    <a:pt x="95068" y="203002"/>
                    <a:pt x="97570" y="197632"/>
                    <a:pt x="94901" y="193328"/>
                  </a:cubicBezTo>
                  <a:cubicBezTo>
                    <a:pt x="95668" y="192928"/>
                    <a:pt x="96369" y="192428"/>
                    <a:pt x="96936" y="191761"/>
                  </a:cubicBezTo>
                  <a:cubicBezTo>
                    <a:pt x="99471" y="188859"/>
                    <a:pt x="98637" y="183855"/>
                    <a:pt x="95435" y="181787"/>
                  </a:cubicBezTo>
                  <a:cubicBezTo>
                    <a:pt x="95802" y="181553"/>
                    <a:pt x="96169" y="181287"/>
                    <a:pt x="96502" y="180953"/>
                  </a:cubicBezTo>
                  <a:cubicBezTo>
                    <a:pt x="100072" y="177517"/>
                    <a:pt x="97970" y="172180"/>
                    <a:pt x="94835" y="169245"/>
                  </a:cubicBezTo>
                  <a:cubicBezTo>
                    <a:pt x="95635" y="168911"/>
                    <a:pt x="96402" y="168477"/>
                    <a:pt x="96969" y="167844"/>
                  </a:cubicBezTo>
                  <a:cubicBezTo>
                    <a:pt x="98837" y="165742"/>
                    <a:pt x="97503" y="163040"/>
                    <a:pt x="95302" y="161906"/>
                  </a:cubicBezTo>
                  <a:cubicBezTo>
                    <a:pt x="93634" y="145694"/>
                    <a:pt x="105909" y="133252"/>
                    <a:pt x="115883" y="122144"/>
                  </a:cubicBezTo>
                  <a:cubicBezTo>
                    <a:pt x="125223" y="111703"/>
                    <a:pt x="132762" y="99928"/>
                    <a:pt x="136297" y="86252"/>
                  </a:cubicBezTo>
                  <a:cubicBezTo>
                    <a:pt x="137999" y="79580"/>
                    <a:pt x="138699" y="72642"/>
                    <a:pt x="138199" y="65770"/>
                  </a:cubicBezTo>
                  <a:cubicBezTo>
                    <a:pt x="137632" y="58532"/>
                    <a:pt x="135764" y="51394"/>
                    <a:pt x="133529" y="44522"/>
                  </a:cubicBezTo>
                  <a:cubicBezTo>
                    <a:pt x="129726" y="32914"/>
                    <a:pt x="124089" y="21339"/>
                    <a:pt x="114982" y="12966"/>
                  </a:cubicBezTo>
                  <a:cubicBezTo>
                    <a:pt x="104775" y="3559"/>
                    <a:pt x="91099" y="357"/>
                    <a:pt x="77556" y="23"/>
                  </a:cubicBezTo>
                  <a:cubicBezTo>
                    <a:pt x="76893" y="8"/>
                    <a:pt x="76230" y="1"/>
                    <a:pt x="75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6"/>
            <p:cNvSpPr/>
            <p:nvPr/>
          </p:nvSpPr>
          <p:spPr>
            <a:xfrm>
              <a:off x="3027575" y="3158225"/>
              <a:ext cx="1887425" cy="2397075"/>
            </a:xfrm>
            <a:custGeom>
              <a:avLst/>
              <a:gdLst/>
              <a:ahLst/>
              <a:cxnLst/>
              <a:rect l="l" t="t" r="r" b="b"/>
              <a:pathLst>
                <a:path w="75497" h="95883" extrusionOk="0">
                  <a:moveTo>
                    <a:pt x="74802" y="0"/>
                  </a:moveTo>
                  <a:cubicBezTo>
                    <a:pt x="74649" y="0"/>
                    <a:pt x="74494" y="63"/>
                    <a:pt x="74383" y="214"/>
                  </a:cubicBezTo>
                  <a:cubicBezTo>
                    <a:pt x="70480" y="5284"/>
                    <a:pt x="66945" y="10655"/>
                    <a:pt x="63776" y="16225"/>
                  </a:cubicBezTo>
                  <a:cubicBezTo>
                    <a:pt x="58872" y="14624"/>
                    <a:pt x="53668" y="12122"/>
                    <a:pt x="52534" y="11555"/>
                  </a:cubicBezTo>
                  <a:cubicBezTo>
                    <a:pt x="46597" y="8686"/>
                    <a:pt x="40626" y="5818"/>
                    <a:pt x="33988" y="5217"/>
                  </a:cubicBezTo>
                  <a:cubicBezTo>
                    <a:pt x="32980" y="5124"/>
                    <a:pt x="31968" y="5078"/>
                    <a:pt x="30954" y="5078"/>
                  </a:cubicBezTo>
                  <a:cubicBezTo>
                    <a:pt x="21833" y="5078"/>
                    <a:pt x="12626" y="8807"/>
                    <a:pt x="6201" y="15291"/>
                  </a:cubicBezTo>
                  <a:cubicBezTo>
                    <a:pt x="4567" y="11922"/>
                    <a:pt x="2865" y="8620"/>
                    <a:pt x="1064" y="5351"/>
                  </a:cubicBezTo>
                  <a:cubicBezTo>
                    <a:pt x="971" y="5174"/>
                    <a:pt x="823" y="5101"/>
                    <a:pt x="673" y="5101"/>
                  </a:cubicBezTo>
                  <a:cubicBezTo>
                    <a:pt x="341" y="5101"/>
                    <a:pt x="0" y="5460"/>
                    <a:pt x="230" y="5851"/>
                  </a:cubicBezTo>
                  <a:cubicBezTo>
                    <a:pt x="2065" y="9220"/>
                    <a:pt x="3799" y="12623"/>
                    <a:pt x="5467" y="16058"/>
                  </a:cubicBezTo>
                  <a:cubicBezTo>
                    <a:pt x="4367" y="17259"/>
                    <a:pt x="3332" y="18560"/>
                    <a:pt x="2432" y="19928"/>
                  </a:cubicBezTo>
                  <a:cubicBezTo>
                    <a:pt x="2269" y="20183"/>
                    <a:pt x="2478" y="20406"/>
                    <a:pt x="2710" y="20406"/>
                  </a:cubicBezTo>
                  <a:cubicBezTo>
                    <a:pt x="2811" y="20406"/>
                    <a:pt x="2918" y="20363"/>
                    <a:pt x="2999" y="20261"/>
                  </a:cubicBezTo>
                  <a:cubicBezTo>
                    <a:pt x="3900" y="19061"/>
                    <a:pt x="4834" y="17960"/>
                    <a:pt x="5868" y="16892"/>
                  </a:cubicBezTo>
                  <a:cubicBezTo>
                    <a:pt x="10838" y="27366"/>
                    <a:pt x="14974" y="38274"/>
                    <a:pt x="18210" y="49416"/>
                  </a:cubicBezTo>
                  <a:cubicBezTo>
                    <a:pt x="22580" y="64626"/>
                    <a:pt x="24948" y="80138"/>
                    <a:pt x="26316" y="95882"/>
                  </a:cubicBezTo>
                  <a:lnTo>
                    <a:pt x="27049" y="95882"/>
                  </a:lnTo>
                  <a:cubicBezTo>
                    <a:pt x="26082" y="68463"/>
                    <a:pt x="18510" y="40943"/>
                    <a:pt x="6601" y="16125"/>
                  </a:cubicBezTo>
                  <a:cubicBezTo>
                    <a:pt x="13055" y="9836"/>
                    <a:pt x="21785" y="6049"/>
                    <a:pt x="30928" y="6049"/>
                  </a:cubicBezTo>
                  <a:cubicBezTo>
                    <a:pt x="31048" y="6049"/>
                    <a:pt x="31167" y="6050"/>
                    <a:pt x="31286" y="6051"/>
                  </a:cubicBezTo>
                  <a:cubicBezTo>
                    <a:pt x="43061" y="6185"/>
                    <a:pt x="52367" y="13823"/>
                    <a:pt x="63242" y="17159"/>
                  </a:cubicBezTo>
                  <a:cubicBezTo>
                    <a:pt x="53802" y="34138"/>
                    <a:pt x="47864" y="53085"/>
                    <a:pt x="45763" y="72299"/>
                  </a:cubicBezTo>
                  <a:cubicBezTo>
                    <a:pt x="44929" y="79837"/>
                    <a:pt x="44562" y="87510"/>
                    <a:pt x="45162" y="95082"/>
                  </a:cubicBezTo>
                  <a:cubicBezTo>
                    <a:pt x="45196" y="95348"/>
                    <a:pt x="45396" y="95482"/>
                    <a:pt x="45596" y="95482"/>
                  </a:cubicBezTo>
                  <a:cubicBezTo>
                    <a:pt x="45796" y="95482"/>
                    <a:pt x="45963" y="95348"/>
                    <a:pt x="45963" y="95082"/>
                  </a:cubicBezTo>
                  <a:cubicBezTo>
                    <a:pt x="45696" y="81839"/>
                    <a:pt x="46563" y="68796"/>
                    <a:pt x="49532" y="55854"/>
                  </a:cubicBezTo>
                  <a:cubicBezTo>
                    <a:pt x="52434" y="43111"/>
                    <a:pt x="57071" y="30769"/>
                    <a:pt x="63275" y="19294"/>
                  </a:cubicBezTo>
                  <a:cubicBezTo>
                    <a:pt x="63609" y="18660"/>
                    <a:pt x="63942" y="18060"/>
                    <a:pt x="64276" y="17459"/>
                  </a:cubicBezTo>
                  <a:cubicBezTo>
                    <a:pt x="65789" y="17905"/>
                    <a:pt x="68147" y="18481"/>
                    <a:pt x="70193" y="18481"/>
                  </a:cubicBezTo>
                  <a:cubicBezTo>
                    <a:pt x="72433" y="18481"/>
                    <a:pt x="74301" y="17792"/>
                    <a:pt x="74283" y="15491"/>
                  </a:cubicBezTo>
                  <a:cubicBezTo>
                    <a:pt x="74283" y="15174"/>
                    <a:pt x="74050" y="15016"/>
                    <a:pt x="73816" y="15016"/>
                  </a:cubicBezTo>
                  <a:cubicBezTo>
                    <a:pt x="73583" y="15016"/>
                    <a:pt x="73349" y="15174"/>
                    <a:pt x="73349" y="15491"/>
                  </a:cubicBezTo>
                  <a:cubicBezTo>
                    <a:pt x="73277" y="16997"/>
                    <a:pt x="72070" y="17575"/>
                    <a:pt x="70266" y="17575"/>
                  </a:cubicBezTo>
                  <a:cubicBezTo>
                    <a:pt x="68751" y="17575"/>
                    <a:pt x="66816" y="17168"/>
                    <a:pt x="64776" y="16559"/>
                  </a:cubicBezTo>
                  <a:cubicBezTo>
                    <a:pt x="67912" y="11055"/>
                    <a:pt x="71448" y="5784"/>
                    <a:pt x="75217" y="714"/>
                  </a:cubicBezTo>
                  <a:cubicBezTo>
                    <a:pt x="75497" y="341"/>
                    <a:pt x="75157" y="0"/>
                    <a:pt x="74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a:off x="3246800" y="5683575"/>
              <a:ext cx="982000" cy="211150"/>
            </a:xfrm>
            <a:custGeom>
              <a:avLst/>
              <a:gdLst/>
              <a:ahLst/>
              <a:cxnLst/>
              <a:rect l="l" t="t" r="r" b="b"/>
              <a:pathLst>
                <a:path w="39280" h="8446" extrusionOk="0">
                  <a:moveTo>
                    <a:pt x="1011" y="1"/>
                  </a:moveTo>
                  <a:cubicBezTo>
                    <a:pt x="744" y="1"/>
                    <a:pt x="484" y="143"/>
                    <a:pt x="434" y="439"/>
                  </a:cubicBezTo>
                  <a:cubicBezTo>
                    <a:pt x="1" y="3074"/>
                    <a:pt x="701" y="5943"/>
                    <a:pt x="3170" y="7344"/>
                  </a:cubicBezTo>
                  <a:cubicBezTo>
                    <a:pt x="4698" y="8217"/>
                    <a:pt x="6594" y="8445"/>
                    <a:pt x="8499" y="8445"/>
                  </a:cubicBezTo>
                  <a:cubicBezTo>
                    <a:pt x="10087" y="8445"/>
                    <a:pt x="11682" y="8287"/>
                    <a:pt x="13077" y="8211"/>
                  </a:cubicBezTo>
                  <a:cubicBezTo>
                    <a:pt x="21716" y="7811"/>
                    <a:pt x="30256" y="6810"/>
                    <a:pt x="38662" y="4742"/>
                  </a:cubicBezTo>
                  <a:cubicBezTo>
                    <a:pt x="39279" y="4588"/>
                    <a:pt x="39068" y="3690"/>
                    <a:pt x="38504" y="3690"/>
                  </a:cubicBezTo>
                  <a:cubicBezTo>
                    <a:pt x="38458" y="3690"/>
                    <a:pt x="38411" y="3695"/>
                    <a:pt x="38361" y="3708"/>
                  </a:cubicBezTo>
                  <a:cubicBezTo>
                    <a:pt x="31390" y="5442"/>
                    <a:pt x="24285" y="6443"/>
                    <a:pt x="17080" y="6810"/>
                  </a:cubicBezTo>
                  <a:cubicBezTo>
                    <a:pt x="15205" y="6908"/>
                    <a:pt x="13261" y="7017"/>
                    <a:pt x="11329" y="7017"/>
                  </a:cubicBezTo>
                  <a:cubicBezTo>
                    <a:pt x="9961" y="7017"/>
                    <a:pt x="8600" y="6962"/>
                    <a:pt x="7273" y="6810"/>
                  </a:cubicBezTo>
                  <a:cubicBezTo>
                    <a:pt x="5805" y="6643"/>
                    <a:pt x="4137" y="6243"/>
                    <a:pt x="3103" y="5109"/>
                  </a:cubicBezTo>
                  <a:cubicBezTo>
                    <a:pt x="1935" y="3875"/>
                    <a:pt x="2002" y="2007"/>
                    <a:pt x="1635" y="439"/>
                  </a:cubicBezTo>
                  <a:cubicBezTo>
                    <a:pt x="1567" y="151"/>
                    <a:pt x="1285" y="1"/>
                    <a:pt x="1011"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6"/>
            <p:cNvSpPr/>
            <p:nvPr/>
          </p:nvSpPr>
          <p:spPr>
            <a:xfrm>
              <a:off x="3257650" y="6000000"/>
              <a:ext cx="998225" cy="187575"/>
            </a:xfrm>
            <a:custGeom>
              <a:avLst/>
              <a:gdLst/>
              <a:ahLst/>
              <a:cxnLst/>
              <a:rect l="l" t="t" r="r" b="b"/>
              <a:pathLst>
                <a:path w="39929" h="7503" extrusionOk="0">
                  <a:moveTo>
                    <a:pt x="1797" y="1"/>
                  </a:moveTo>
                  <a:cubicBezTo>
                    <a:pt x="1617" y="1"/>
                    <a:pt x="1434" y="86"/>
                    <a:pt x="1301" y="291"/>
                  </a:cubicBezTo>
                  <a:cubicBezTo>
                    <a:pt x="0" y="2359"/>
                    <a:pt x="834" y="4861"/>
                    <a:pt x="2802" y="6228"/>
                  </a:cubicBezTo>
                  <a:cubicBezTo>
                    <a:pt x="4200" y="7213"/>
                    <a:pt x="5954" y="7502"/>
                    <a:pt x="7760" y="7502"/>
                  </a:cubicBezTo>
                  <a:cubicBezTo>
                    <a:pt x="9747" y="7502"/>
                    <a:pt x="11798" y="7153"/>
                    <a:pt x="13510" y="6996"/>
                  </a:cubicBezTo>
                  <a:cubicBezTo>
                    <a:pt x="17946" y="6562"/>
                    <a:pt x="22383" y="6095"/>
                    <a:pt x="26786" y="5661"/>
                  </a:cubicBezTo>
                  <a:cubicBezTo>
                    <a:pt x="30989" y="5228"/>
                    <a:pt x="35559" y="5094"/>
                    <a:pt x="39629" y="3927"/>
                  </a:cubicBezTo>
                  <a:cubicBezTo>
                    <a:pt x="39929" y="3860"/>
                    <a:pt x="39862" y="3426"/>
                    <a:pt x="39562" y="3426"/>
                  </a:cubicBezTo>
                  <a:cubicBezTo>
                    <a:pt x="36260" y="3560"/>
                    <a:pt x="32890" y="4294"/>
                    <a:pt x="29588" y="4661"/>
                  </a:cubicBezTo>
                  <a:cubicBezTo>
                    <a:pt x="26252" y="5061"/>
                    <a:pt x="22917" y="5328"/>
                    <a:pt x="19548" y="5495"/>
                  </a:cubicBezTo>
                  <a:cubicBezTo>
                    <a:pt x="16345" y="5661"/>
                    <a:pt x="13110" y="5795"/>
                    <a:pt x="9907" y="5962"/>
                  </a:cubicBezTo>
                  <a:cubicBezTo>
                    <a:pt x="9310" y="5987"/>
                    <a:pt x="8707" y="6017"/>
                    <a:pt x="8107" y="6017"/>
                  </a:cubicBezTo>
                  <a:cubicBezTo>
                    <a:pt x="7133" y="6017"/>
                    <a:pt x="6166" y="5938"/>
                    <a:pt x="5237" y="5628"/>
                  </a:cubicBezTo>
                  <a:cubicBezTo>
                    <a:pt x="3369" y="5028"/>
                    <a:pt x="1401" y="3059"/>
                    <a:pt x="2369" y="925"/>
                  </a:cubicBezTo>
                  <a:cubicBezTo>
                    <a:pt x="2600" y="439"/>
                    <a:pt x="2206" y="1"/>
                    <a:pt x="1797"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6"/>
            <p:cNvSpPr/>
            <p:nvPr/>
          </p:nvSpPr>
          <p:spPr>
            <a:xfrm>
              <a:off x="3287675" y="6306175"/>
              <a:ext cx="879000" cy="203775"/>
            </a:xfrm>
            <a:custGeom>
              <a:avLst/>
              <a:gdLst/>
              <a:ahLst/>
              <a:cxnLst/>
              <a:rect l="l" t="t" r="r" b="b"/>
              <a:pathLst>
                <a:path w="35160" h="8151" extrusionOk="0">
                  <a:moveTo>
                    <a:pt x="1593" y="1"/>
                  </a:moveTo>
                  <a:cubicBezTo>
                    <a:pt x="1353" y="1"/>
                    <a:pt x="1095" y="134"/>
                    <a:pt x="1001" y="386"/>
                  </a:cubicBezTo>
                  <a:cubicBezTo>
                    <a:pt x="0" y="2821"/>
                    <a:pt x="67" y="5423"/>
                    <a:pt x="2435" y="6991"/>
                  </a:cubicBezTo>
                  <a:cubicBezTo>
                    <a:pt x="3779" y="7887"/>
                    <a:pt x="5390" y="8151"/>
                    <a:pt x="7033" y="8151"/>
                  </a:cubicBezTo>
                  <a:cubicBezTo>
                    <a:pt x="8572" y="8151"/>
                    <a:pt x="10139" y="7919"/>
                    <a:pt x="11542" y="7758"/>
                  </a:cubicBezTo>
                  <a:cubicBezTo>
                    <a:pt x="19214" y="6924"/>
                    <a:pt x="27186" y="6157"/>
                    <a:pt x="34658" y="4289"/>
                  </a:cubicBezTo>
                  <a:cubicBezTo>
                    <a:pt x="35159" y="4163"/>
                    <a:pt x="34984" y="3479"/>
                    <a:pt x="34546" y="3479"/>
                  </a:cubicBezTo>
                  <a:cubicBezTo>
                    <a:pt x="34518" y="3479"/>
                    <a:pt x="34489" y="3482"/>
                    <a:pt x="34458" y="3488"/>
                  </a:cubicBezTo>
                  <a:cubicBezTo>
                    <a:pt x="28320" y="4556"/>
                    <a:pt x="22283" y="5890"/>
                    <a:pt x="16012" y="6424"/>
                  </a:cubicBezTo>
                  <a:cubicBezTo>
                    <a:pt x="13576" y="6622"/>
                    <a:pt x="11044" y="6772"/>
                    <a:pt x="8580" y="6772"/>
                  </a:cubicBezTo>
                  <a:cubicBezTo>
                    <a:pt x="8141" y="6772"/>
                    <a:pt x="7705" y="6767"/>
                    <a:pt x="7272" y="6757"/>
                  </a:cubicBezTo>
                  <a:cubicBezTo>
                    <a:pt x="5738" y="6690"/>
                    <a:pt x="4070" y="6557"/>
                    <a:pt x="2902" y="5390"/>
                  </a:cubicBezTo>
                  <a:cubicBezTo>
                    <a:pt x="1568" y="4122"/>
                    <a:pt x="1935" y="2187"/>
                    <a:pt x="2068" y="519"/>
                  </a:cubicBezTo>
                  <a:cubicBezTo>
                    <a:pt x="2104" y="167"/>
                    <a:pt x="1860" y="1"/>
                    <a:pt x="1593"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a:off x="3383625" y="6586000"/>
              <a:ext cx="855325" cy="211125"/>
            </a:xfrm>
            <a:custGeom>
              <a:avLst/>
              <a:gdLst/>
              <a:ahLst/>
              <a:cxnLst/>
              <a:rect l="l" t="t" r="r" b="b"/>
              <a:pathLst>
                <a:path w="34213" h="8445" extrusionOk="0">
                  <a:moveTo>
                    <a:pt x="669" y="1"/>
                  </a:moveTo>
                  <a:cubicBezTo>
                    <a:pt x="394" y="1"/>
                    <a:pt x="117" y="188"/>
                    <a:pt x="98" y="534"/>
                  </a:cubicBezTo>
                  <a:cubicBezTo>
                    <a:pt x="1" y="6667"/>
                    <a:pt x="7101" y="8444"/>
                    <a:pt x="11971" y="8444"/>
                  </a:cubicBezTo>
                  <a:cubicBezTo>
                    <a:pt x="12107" y="8444"/>
                    <a:pt x="12241" y="8443"/>
                    <a:pt x="12374" y="8440"/>
                  </a:cubicBezTo>
                  <a:cubicBezTo>
                    <a:pt x="15910" y="8373"/>
                    <a:pt x="19479" y="7940"/>
                    <a:pt x="22981" y="7406"/>
                  </a:cubicBezTo>
                  <a:cubicBezTo>
                    <a:pt x="26551" y="6906"/>
                    <a:pt x="30653" y="6439"/>
                    <a:pt x="33922" y="4904"/>
                  </a:cubicBezTo>
                  <a:cubicBezTo>
                    <a:pt x="34213" y="4775"/>
                    <a:pt x="34097" y="4302"/>
                    <a:pt x="33787" y="4302"/>
                  </a:cubicBezTo>
                  <a:cubicBezTo>
                    <a:pt x="33777" y="4302"/>
                    <a:pt x="33766" y="4303"/>
                    <a:pt x="33756" y="4304"/>
                  </a:cubicBezTo>
                  <a:cubicBezTo>
                    <a:pt x="30987" y="4571"/>
                    <a:pt x="28252" y="5538"/>
                    <a:pt x="25483" y="6038"/>
                  </a:cubicBezTo>
                  <a:cubicBezTo>
                    <a:pt x="22247" y="6605"/>
                    <a:pt x="19012" y="6939"/>
                    <a:pt x="15743" y="7106"/>
                  </a:cubicBezTo>
                  <a:cubicBezTo>
                    <a:pt x="15027" y="7135"/>
                    <a:pt x="14295" y="7154"/>
                    <a:pt x="13560" y="7154"/>
                  </a:cubicBezTo>
                  <a:cubicBezTo>
                    <a:pt x="8333" y="7154"/>
                    <a:pt x="2895" y="6161"/>
                    <a:pt x="1199" y="401"/>
                  </a:cubicBezTo>
                  <a:cubicBezTo>
                    <a:pt x="1124" y="129"/>
                    <a:pt x="897" y="1"/>
                    <a:pt x="669"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6"/>
            <p:cNvSpPr/>
            <p:nvPr/>
          </p:nvSpPr>
          <p:spPr>
            <a:xfrm>
              <a:off x="3670600" y="6882625"/>
              <a:ext cx="500600" cy="73375"/>
            </a:xfrm>
            <a:custGeom>
              <a:avLst/>
              <a:gdLst/>
              <a:ahLst/>
              <a:cxnLst/>
              <a:rect l="l" t="t" r="r" b="b"/>
              <a:pathLst>
                <a:path w="20024" h="2935" extrusionOk="0">
                  <a:moveTo>
                    <a:pt x="781" y="1"/>
                  </a:moveTo>
                  <a:cubicBezTo>
                    <a:pt x="317" y="1"/>
                    <a:pt x="0" y="617"/>
                    <a:pt x="494" y="878"/>
                  </a:cubicBezTo>
                  <a:cubicBezTo>
                    <a:pt x="3069" y="2360"/>
                    <a:pt x="5999" y="2935"/>
                    <a:pt x="8990" y="2935"/>
                  </a:cubicBezTo>
                  <a:cubicBezTo>
                    <a:pt x="12665" y="2935"/>
                    <a:pt x="16431" y="2067"/>
                    <a:pt x="19742" y="945"/>
                  </a:cubicBezTo>
                  <a:cubicBezTo>
                    <a:pt x="20024" y="851"/>
                    <a:pt x="20011" y="372"/>
                    <a:pt x="19702" y="372"/>
                  </a:cubicBezTo>
                  <a:cubicBezTo>
                    <a:pt x="19683" y="372"/>
                    <a:pt x="19663" y="374"/>
                    <a:pt x="19641" y="378"/>
                  </a:cubicBezTo>
                  <a:cubicBezTo>
                    <a:pt x="15921" y="840"/>
                    <a:pt x="12368" y="1548"/>
                    <a:pt x="8820" y="1548"/>
                  </a:cubicBezTo>
                  <a:cubicBezTo>
                    <a:pt x="6229" y="1548"/>
                    <a:pt x="3642" y="1171"/>
                    <a:pt x="995" y="44"/>
                  </a:cubicBezTo>
                  <a:cubicBezTo>
                    <a:pt x="922" y="14"/>
                    <a:pt x="850" y="1"/>
                    <a:pt x="781"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6"/>
            <p:cNvSpPr/>
            <p:nvPr/>
          </p:nvSpPr>
          <p:spPr>
            <a:xfrm>
              <a:off x="4418150" y="6436900"/>
              <a:ext cx="144600" cy="190150"/>
            </a:xfrm>
            <a:custGeom>
              <a:avLst/>
              <a:gdLst/>
              <a:ahLst/>
              <a:cxnLst/>
              <a:rect l="l" t="t" r="r" b="b"/>
              <a:pathLst>
                <a:path w="5784" h="7606" extrusionOk="0">
                  <a:moveTo>
                    <a:pt x="4716" y="0"/>
                  </a:moveTo>
                  <a:cubicBezTo>
                    <a:pt x="4318" y="0"/>
                    <a:pt x="3926" y="314"/>
                    <a:pt x="4016" y="894"/>
                  </a:cubicBezTo>
                  <a:cubicBezTo>
                    <a:pt x="4417" y="3663"/>
                    <a:pt x="2916" y="6098"/>
                    <a:pt x="314" y="7065"/>
                  </a:cubicBezTo>
                  <a:cubicBezTo>
                    <a:pt x="1" y="7159"/>
                    <a:pt x="99" y="7605"/>
                    <a:pt x="387" y="7605"/>
                  </a:cubicBezTo>
                  <a:cubicBezTo>
                    <a:pt x="406" y="7605"/>
                    <a:pt x="426" y="7603"/>
                    <a:pt x="447" y="7599"/>
                  </a:cubicBezTo>
                  <a:cubicBezTo>
                    <a:pt x="3449" y="6965"/>
                    <a:pt x="5784" y="3763"/>
                    <a:pt x="5451" y="694"/>
                  </a:cubicBezTo>
                  <a:cubicBezTo>
                    <a:pt x="5390" y="222"/>
                    <a:pt x="5051" y="0"/>
                    <a:pt x="4716"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6"/>
            <p:cNvSpPr/>
            <p:nvPr/>
          </p:nvSpPr>
          <p:spPr>
            <a:xfrm>
              <a:off x="4272550" y="6791675"/>
              <a:ext cx="74125" cy="75300"/>
            </a:xfrm>
            <a:custGeom>
              <a:avLst/>
              <a:gdLst/>
              <a:ahLst/>
              <a:cxnLst/>
              <a:rect l="l" t="t" r="r" b="b"/>
              <a:pathLst>
                <a:path w="2965" h="3012" extrusionOk="0">
                  <a:moveTo>
                    <a:pt x="2410" y="0"/>
                  </a:moveTo>
                  <a:cubicBezTo>
                    <a:pt x="2373" y="0"/>
                    <a:pt x="2336" y="4"/>
                    <a:pt x="2302" y="13"/>
                  </a:cubicBezTo>
                  <a:cubicBezTo>
                    <a:pt x="1768" y="146"/>
                    <a:pt x="1468" y="713"/>
                    <a:pt x="1134" y="1114"/>
                  </a:cubicBezTo>
                  <a:cubicBezTo>
                    <a:pt x="801" y="1547"/>
                    <a:pt x="500" y="2014"/>
                    <a:pt x="200" y="2481"/>
                  </a:cubicBezTo>
                  <a:cubicBezTo>
                    <a:pt x="1" y="2756"/>
                    <a:pt x="249" y="3011"/>
                    <a:pt x="512" y="3011"/>
                  </a:cubicBezTo>
                  <a:cubicBezTo>
                    <a:pt x="601" y="3011"/>
                    <a:pt x="691" y="2982"/>
                    <a:pt x="767" y="2915"/>
                  </a:cubicBezTo>
                  <a:cubicBezTo>
                    <a:pt x="1201" y="2548"/>
                    <a:pt x="1634" y="2181"/>
                    <a:pt x="2035" y="1781"/>
                  </a:cubicBezTo>
                  <a:cubicBezTo>
                    <a:pt x="2435" y="1381"/>
                    <a:pt x="2869" y="1047"/>
                    <a:pt x="2935" y="480"/>
                  </a:cubicBezTo>
                  <a:cubicBezTo>
                    <a:pt x="2964" y="189"/>
                    <a:pt x="2665" y="0"/>
                    <a:pt x="2410"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6"/>
            <p:cNvSpPr/>
            <p:nvPr/>
          </p:nvSpPr>
          <p:spPr>
            <a:xfrm>
              <a:off x="4438250" y="6141975"/>
              <a:ext cx="163700" cy="192375"/>
            </a:xfrm>
            <a:custGeom>
              <a:avLst/>
              <a:gdLst/>
              <a:ahLst/>
              <a:cxnLst/>
              <a:rect l="l" t="t" r="r" b="b"/>
              <a:pathLst>
                <a:path w="6548" h="7695" extrusionOk="0">
                  <a:moveTo>
                    <a:pt x="5562" y="0"/>
                  </a:moveTo>
                  <a:cubicBezTo>
                    <a:pt x="5105" y="0"/>
                    <a:pt x="4599" y="411"/>
                    <a:pt x="4680" y="1016"/>
                  </a:cubicBezTo>
                  <a:cubicBezTo>
                    <a:pt x="4880" y="2618"/>
                    <a:pt x="5347" y="4486"/>
                    <a:pt x="3713" y="5553"/>
                  </a:cubicBezTo>
                  <a:cubicBezTo>
                    <a:pt x="2645" y="6220"/>
                    <a:pt x="1344" y="6387"/>
                    <a:pt x="310" y="7087"/>
                  </a:cubicBezTo>
                  <a:cubicBezTo>
                    <a:pt x="0" y="7305"/>
                    <a:pt x="180" y="7695"/>
                    <a:pt x="502" y="7695"/>
                  </a:cubicBezTo>
                  <a:cubicBezTo>
                    <a:pt x="526" y="7695"/>
                    <a:pt x="551" y="7692"/>
                    <a:pt x="577" y="7688"/>
                  </a:cubicBezTo>
                  <a:cubicBezTo>
                    <a:pt x="2245" y="7454"/>
                    <a:pt x="4180" y="6921"/>
                    <a:pt x="5347" y="5620"/>
                  </a:cubicBezTo>
                  <a:cubicBezTo>
                    <a:pt x="6548" y="4285"/>
                    <a:pt x="6515" y="2251"/>
                    <a:pt x="6214" y="583"/>
                  </a:cubicBezTo>
                  <a:cubicBezTo>
                    <a:pt x="6135" y="175"/>
                    <a:pt x="5859" y="0"/>
                    <a:pt x="5562"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6"/>
            <p:cNvSpPr/>
            <p:nvPr/>
          </p:nvSpPr>
          <p:spPr>
            <a:xfrm>
              <a:off x="4450400" y="5831925"/>
              <a:ext cx="173250" cy="212925"/>
            </a:xfrm>
            <a:custGeom>
              <a:avLst/>
              <a:gdLst/>
              <a:ahLst/>
              <a:cxnLst/>
              <a:rect l="l" t="t" r="r" b="b"/>
              <a:pathLst>
                <a:path w="6930" h="8517" extrusionOk="0">
                  <a:moveTo>
                    <a:pt x="4737" y="0"/>
                  </a:moveTo>
                  <a:cubicBezTo>
                    <a:pt x="4162" y="0"/>
                    <a:pt x="3592" y="598"/>
                    <a:pt x="3961" y="1243"/>
                  </a:cubicBezTo>
                  <a:cubicBezTo>
                    <a:pt x="4728" y="2611"/>
                    <a:pt x="5328" y="4312"/>
                    <a:pt x="4394" y="5780"/>
                  </a:cubicBezTo>
                  <a:cubicBezTo>
                    <a:pt x="3527" y="7181"/>
                    <a:pt x="1826" y="7548"/>
                    <a:pt x="325" y="7914"/>
                  </a:cubicBezTo>
                  <a:cubicBezTo>
                    <a:pt x="1" y="7979"/>
                    <a:pt x="54" y="8516"/>
                    <a:pt x="394" y="8516"/>
                  </a:cubicBezTo>
                  <a:cubicBezTo>
                    <a:pt x="404" y="8516"/>
                    <a:pt x="414" y="8516"/>
                    <a:pt x="425" y="8515"/>
                  </a:cubicBezTo>
                  <a:cubicBezTo>
                    <a:pt x="2259" y="8315"/>
                    <a:pt x="4561" y="7981"/>
                    <a:pt x="5695" y="6280"/>
                  </a:cubicBezTo>
                  <a:cubicBezTo>
                    <a:pt x="6929" y="4512"/>
                    <a:pt x="6496" y="2110"/>
                    <a:pt x="5428" y="409"/>
                  </a:cubicBezTo>
                  <a:cubicBezTo>
                    <a:pt x="5253" y="120"/>
                    <a:pt x="4995" y="0"/>
                    <a:pt x="4737"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6"/>
            <p:cNvSpPr/>
            <p:nvPr/>
          </p:nvSpPr>
          <p:spPr>
            <a:xfrm>
              <a:off x="4422650" y="5613100"/>
              <a:ext cx="176800" cy="118975"/>
            </a:xfrm>
            <a:custGeom>
              <a:avLst/>
              <a:gdLst/>
              <a:ahLst/>
              <a:cxnLst/>
              <a:rect l="l" t="t" r="r" b="b"/>
              <a:pathLst>
                <a:path w="7072" h="4759" extrusionOk="0">
                  <a:moveTo>
                    <a:pt x="5976" y="1"/>
                  </a:moveTo>
                  <a:cubicBezTo>
                    <a:pt x="5680" y="1"/>
                    <a:pt x="5389" y="204"/>
                    <a:pt x="5371" y="589"/>
                  </a:cubicBezTo>
                  <a:cubicBezTo>
                    <a:pt x="5304" y="1957"/>
                    <a:pt x="4637" y="2591"/>
                    <a:pt x="3436" y="3158"/>
                  </a:cubicBezTo>
                  <a:cubicBezTo>
                    <a:pt x="2435" y="3625"/>
                    <a:pt x="1335" y="4259"/>
                    <a:pt x="234" y="4392"/>
                  </a:cubicBezTo>
                  <a:cubicBezTo>
                    <a:pt x="67" y="4392"/>
                    <a:pt x="0" y="4625"/>
                    <a:pt x="167" y="4659"/>
                  </a:cubicBezTo>
                  <a:cubicBezTo>
                    <a:pt x="530" y="4727"/>
                    <a:pt x="887" y="4759"/>
                    <a:pt x="1240" y="4759"/>
                  </a:cubicBezTo>
                  <a:cubicBezTo>
                    <a:pt x="2445" y="4759"/>
                    <a:pt x="3594" y="4385"/>
                    <a:pt x="4704" y="3792"/>
                  </a:cubicBezTo>
                  <a:cubicBezTo>
                    <a:pt x="5838" y="3158"/>
                    <a:pt x="7072" y="1823"/>
                    <a:pt x="6572" y="422"/>
                  </a:cubicBezTo>
                  <a:cubicBezTo>
                    <a:pt x="6466" y="137"/>
                    <a:pt x="6219" y="1"/>
                    <a:pt x="5976"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6"/>
            <p:cNvSpPr/>
            <p:nvPr/>
          </p:nvSpPr>
          <p:spPr>
            <a:xfrm>
              <a:off x="2391200" y="1671600"/>
              <a:ext cx="1329500" cy="2918875"/>
            </a:xfrm>
            <a:custGeom>
              <a:avLst/>
              <a:gdLst/>
              <a:ahLst/>
              <a:cxnLst/>
              <a:rect l="l" t="t" r="r" b="b"/>
              <a:pathLst>
                <a:path w="53180" h="116755" extrusionOk="0">
                  <a:moveTo>
                    <a:pt x="49045" y="1"/>
                  </a:moveTo>
                  <a:cubicBezTo>
                    <a:pt x="48839" y="1"/>
                    <a:pt x="48624" y="23"/>
                    <a:pt x="48401" y="69"/>
                  </a:cubicBezTo>
                  <a:cubicBezTo>
                    <a:pt x="39528" y="1937"/>
                    <a:pt x="31923" y="7441"/>
                    <a:pt x="24918" y="12979"/>
                  </a:cubicBezTo>
                  <a:cubicBezTo>
                    <a:pt x="17780" y="18649"/>
                    <a:pt x="11175" y="25321"/>
                    <a:pt x="6672" y="33293"/>
                  </a:cubicBezTo>
                  <a:cubicBezTo>
                    <a:pt x="2202" y="41266"/>
                    <a:pt x="0" y="50239"/>
                    <a:pt x="934" y="59378"/>
                  </a:cubicBezTo>
                  <a:cubicBezTo>
                    <a:pt x="1902" y="68852"/>
                    <a:pt x="5704" y="77758"/>
                    <a:pt x="9741" y="86264"/>
                  </a:cubicBezTo>
                  <a:cubicBezTo>
                    <a:pt x="12142" y="91335"/>
                    <a:pt x="14978" y="96138"/>
                    <a:pt x="17780" y="100975"/>
                  </a:cubicBezTo>
                  <a:cubicBezTo>
                    <a:pt x="20782" y="106179"/>
                    <a:pt x="23684" y="111416"/>
                    <a:pt x="26753" y="116586"/>
                  </a:cubicBezTo>
                  <a:cubicBezTo>
                    <a:pt x="26823" y="116703"/>
                    <a:pt x="26942" y="116755"/>
                    <a:pt x="27061" y="116755"/>
                  </a:cubicBezTo>
                  <a:cubicBezTo>
                    <a:pt x="27280" y="116755"/>
                    <a:pt x="27495" y="116579"/>
                    <a:pt x="27386" y="116319"/>
                  </a:cubicBezTo>
                  <a:cubicBezTo>
                    <a:pt x="25652" y="111783"/>
                    <a:pt x="23851" y="107246"/>
                    <a:pt x="21983" y="102743"/>
                  </a:cubicBezTo>
                  <a:cubicBezTo>
                    <a:pt x="20181" y="98406"/>
                    <a:pt x="18680" y="93970"/>
                    <a:pt x="16746" y="89734"/>
                  </a:cubicBezTo>
                  <a:cubicBezTo>
                    <a:pt x="13076" y="81461"/>
                    <a:pt x="9274" y="73422"/>
                    <a:pt x="7372" y="64549"/>
                  </a:cubicBezTo>
                  <a:cubicBezTo>
                    <a:pt x="5538" y="55976"/>
                    <a:pt x="6105" y="47270"/>
                    <a:pt x="9874" y="39297"/>
                  </a:cubicBezTo>
                  <a:cubicBezTo>
                    <a:pt x="13477" y="31625"/>
                    <a:pt x="19114" y="25221"/>
                    <a:pt x="25485" y="19717"/>
                  </a:cubicBezTo>
                  <a:cubicBezTo>
                    <a:pt x="32490" y="13646"/>
                    <a:pt x="40629" y="7408"/>
                    <a:pt x="49869" y="5440"/>
                  </a:cubicBezTo>
                  <a:cubicBezTo>
                    <a:pt x="53180" y="4753"/>
                    <a:pt x="52075" y="1"/>
                    <a:pt x="490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6"/>
            <p:cNvSpPr/>
            <p:nvPr/>
          </p:nvSpPr>
          <p:spPr>
            <a:xfrm>
              <a:off x="3851400" y="1593400"/>
              <a:ext cx="521225" cy="156475"/>
            </a:xfrm>
            <a:custGeom>
              <a:avLst/>
              <a:gdLst/>
              <a:ahLst/>
              <a:cxnLst/>
              <a:rect l="l" t="t" r="r" b="b"/>
              <a:pathLst>
                <a:path w="20849" h="6259" extrusionOk="0">
                  <a:moveTo>
                    <a:pt x="13908" y="0"/>
                  </a:moveTo>
                  <a:cubicBezTo>
                    <a:pt x="12410" y="0"/>
                    <a:pt x="10920" y="142"/>
                    <a:pt x="9741" y="229"/>
                  </a:cubicBezTo>
                  <a:cubicBezTo>
                    <a:pt x="6939" y="429"/>
                    <a:pt x="3003" y="495"/>
                    <a:pt x="1001" y="2730"/>
                  </a:cubicBezTo>
                  <a:cubicBezTo>
                    <a:pt x="1" y="3831"/>
                    <a:pt x="501" y="5366"/>
                    <a:pt x="1835" y="5899"/>
                  </a:cubicBezTo>
                  <a:cubicBezTo>
                    <a:pt x="2539" y="6162"/>
                    <a:pt x="3298" y="6258"/>
                    <a:pt x="4083" y="6258"/>
                  </a:cubicBezTo>
                  <a:cubicBezTo>
                    <a:pt x="6091" y="6258"/>
                    <a:pt x="8271" y="5628"/>
                    <a:pt x="10141" y="5532"/>
                  </a:cubicBezTo>
                  <a:cubicBezTo>
                    <a:pt x="10966" y="5491"/>
                    <a:pt x="11778" y="5463"/>
                    <a:pt x="12593" y="5463"/>
                  </a:cubicBezTo>
                  <a:cubicBezTo>
                    <a:pt x="13096" y="5463"/>
                    <a:pt x="13601" y="5474"/>
                    <a:pt x="14111" y="5499"/>
                  </a:cubicBezTo>
                  <a:cubicBezTo>
                    <a:pt x="15019" y="5519"/>
                    <a:pt x="15928" y="5667"/>
                    <a:pt x="16823" y="5667"/>
                  </a:cubicBezTo>
                  <a:cubicBezTo>
                    <a:pt x="17439" y="5667"/>
                    <a:pt x="18049" y="5597"/>
                    <a:pt x="18647" y="5366"/>
                  </a:cubicBezTo>
                  <a:cubicBezTo>
                    <a:pt x="20515" y="4598"/>
                    <a:pt x="20849" y="2397"/>
                    <a:pt x="19181" y="1196"/>
                  </a:cubicBezTo>
                  <a:cubicBezTo>
                    <a:pt x="17872" y="247"/>
                    <a:pt x="15883" y="0"/>
                    <a:pt x="13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6"/>
            <p:cNvSpPr/>
            <p:nvPr/>
          </p:nvSpPr>
          <p:spPr>
            <a:xfrm>
              <a:off x="4473525" y="3616475"/>
              <a:ext cx="1031575" cy="1783300"/>
            </a:xfrm>
            <a:custGeom>
              <a:avLst/>
              <a:gdLst/>
              <a:ahLst/>
              <a:cxnLst/>
              <a:rect l="l" t="t" r="r" b="b"/>
              <a:pathLst>
                <a:path w="41263" h="71332" extrusionOk="0">
                  <a:moveTo>
                    <a:pt x="38451" y="0"/>
                  </a:moveTo>
                  <a:cubicBezTo>
                    <a:pt x="37662" y="0"/>
                    <a:pt x="36897" y="377"/>
                    <a:pt x="36459" y="1264"/>
                  </a:cubicBezTo>
                  <a:cubicBezTo>
                    <a:pt x="34992" y="4266"/>
                    <a:pt x="34525" y="7769"/>
                    <a:pt x="33391" y="10904"/>
                  </a:cubicBezTo>
                  <a:cubicBezTo>
                    <a:pt x="32223" y="14107"/>
                    <a:pt x="30822" y="17209"/>
                    <a:pt x="29188" y="20211"/>
                  </a:cubicBezTo>
                  <a:cubicBezTo>
                    <a:pt x="25885" y="26316"/>
                    <a:pt x="21515" y="31619"/>
                    <a:pt x="17179" y="36990"/>
                  </a:cubicBezTo>
                  <a:cubicBezTo>
                    <a:pt x="13009" y="42160"/>
                    <a:pt x="8406" y="47331"/>
                    <a:pt x="5537" y="53368"/>
                  </a:cubicBezTo>
                  <a:cubicBezTo>
                    <a:pt x="3136" y="58372"/>
                    <a:pt x="0" y="65243"/>
                    <a:pt x="1401" y="70881"/>
                  </a:cubicBezTo>
                  <a:cubicBezTo>
                    <a:pt x="1466" y="71189"/>
                    <a:pt x="1696" y="71331"/>
                    <a:pt x="1939" y="71331"/>
                  </a:cubicBezTo>
                  <a:cubicBezTo>
                    <a:pt x="2195" y="71331"/>
                    <a:pt x="2466" y="71172"/>
                    <a:pt x="2569" y="70881"/>
                  </a:cubicBezTo>
                  <a:cubicBezTo>
                    <a:pt x="3603" y="67845"/>
                    <a:pt x="4003" y="64643"/>
                    <a:pt x="5170" y="61607"/>
                  </a:cubicBezTo>
                  <a:cubicBezTo>
                    <a:pt x="6338" y="58672"/>
                    <a:pt x="8139" y="56070"/>
                    <a:pt x="9974" y="53502"/>
                  </a:cubicBezTo>
                  <a:cubicBezTo>
                    <a:pt x="13977" y="47831"/>
                    <a:pt x="18713" y="42894"/>
                    <a:pt x="23283" y="37724"/>
                  </a:cubicBezTo>
                  <a:cubicBezTo>
                    <a:pt x="27720" y="32720"/>
                    <a:pt x="31723" y="27316"/>
                    <a:pt x="34792" y="21379"/>
                  </a:cubicBezTo>
                  <a:cubicBezTo>
                    <a:pt x="36293" y="18477"/>
                    <a:pt x="37594" y="15441"/>
                    <a:pt x="38694" y="12372"/>
                  </a:cubicBezTo>
                  <a:cubicBezTo>
                    <a:pt x="39795" y="9337"/>
                    <a:pt x="41263" y="5801"/>
                    <a:pt x="41196" y="2532"/>
                  </a:cubicBezTo>
                  <a:cubicBezTo>
                    <a:pt x="41154" y="1051"/>
                    <a:pt x="39769" y="0"/>
                    <a:pt x="384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6"/>
            <p:cNvSpPr/>
            <p:nvPr/>
          </p:nvSpPr>
          <p:spPr>
            <a:xfrm>
              <a:off x="5407525" y="3035500"/>
              <a:ext cx="166800" cy="442450"/>
            </a:xfrm>
            <a:custGeom>
              <a:avLst/>
              <a:gdLst/>
              <a:ahLst/>
              <a:cxnLst/>
              <a:rect l="l" t="t" r="r" b="b"/>
              <a:pathLst>
                <a:path w="6672" h="17698" extrusionOk="0">
                  <a:moveTo>
                    <a:pt x="3367" y="1"/>
                  </a:moveTo>
                  <a:cubicBezTo>
                    <a:pt x="2564" y="1"/>
                    <a:pt x="1734" y="441"/>
                    <a:pt x="1334" y="1120"/>
                  </a:cubicBezTo>
                  <a:cubicBezTo>
                    <a:pt x="0" y="3355"/>
                    <a:pt x="867" y="6690"/>
                    <a:pt x="901" y="9226"/>
                  </a:cubicBezTo>
                  <a:cubicBezTo>
                    <a:pt x="967" y="11694"/>
                    <a:pt x="600" y="14796"/>
                    <a:pt x="1901" y="16965"/>
                  </a:cubicBezTo>
                  <a:cubicBezTo>
                    <a:pt x="2178" y="17418"/>
                    <a:pt x="2711" y="17697"/>
                    <a:pt x="3232" y="17697"/>
                  </a:cubicBezTo>
                  <a:cubicBezTo>
                    <a:pt x="3591" y="17697"/>
                    <a:pt x="3944" y="17564"/>
                    <a:pt x="4203" y="17265"/>
                  </a:cubicBezTo>
                  <a:cubicBezTo>
                    <a:pt x="5971" y="15163"/>
                    <a:pt x="5971" y="11894"/>
                    <a:pt x="6071" y="9226"/>
                  </a:cubicBezTo>
                  <a:cubicBezTo>
                    <a:pt x="6138" y="6424"/>
                    <a:pt x="6671" y="2954"/>
                    <a:pt x="4803" y="653"/>
                  </a:cubicBezTo>
                  <a:cubicBezTo>
                    <a:pt x="4429" y="198"/>
                    <a:pt x="3904" y="1"/>
                    <a:pt x="3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6"/>
            <p:cNvSpPr/>
            <p:nvPr/>
          </p:nvSpPr>
          <p:spPr>
            <a:xfrm>
              <a:off x="5388325" y="2769850"/>
              <a:ext cx="138450" cy="166625"/>
            </a:xfrm>
            <a:custGeom>
              <a:avLst/>
              <a:gdLst/>
              <a:ahLst/>
              <a:cxnLst/>
              <a:rect l="l" t="t" r="r" b="b"/>
              <a:pathLst>
                <a:path w="5538" h="6665" extrusionOk="0">
                  <a:moveTo>
                    <a:pt x="234" y="4240"/>
                  </a:moveTo>
                  <a:cubicBezTo>
                    <a:pt x="244" y="4296"/>
                    <a:pt x="253" y="4352"/>
                    <a:pt x="262" y="4408"/>
                  </a:cubicBezTo>
                  <a:lnTo>
                    <a:pt x="262" y="4408"/>
                  </a:lnTo>
                  <a:cubicBezTo>
                    <a:pt x="258" y="4355"/>
                    <a:pt x="250" y="4301"/>
                    <a:pt x="234" y="4240"/>
                  </a:cubicBezTo>
                  <a:close/>
                  <a:moveTo>
                    <a:pt x="2821" y="1"/>
                  </a:moveTo>
                  <a:cubicBezTo>
                    <a:pt x="2782" y="1"/>
                    <a:pt x="2742" y="2"/>
                    <a:pt x="2703" y="4"/>
                  </a:cubicBezTo>
                  <a:cubicBezTo>
                    <a:pt x="1502" y="37"/>
                    <a:pt x="568" y="771"/>
                    <a:pt x="168" y="1939"/>
                  </a:cubicBezTo>
                  <a:cubicBezTo>
                    <a:pt x="34" y="2306"/>
                    <a:pt x="1" y="2839"/>
                    <a:pt x="101" y="3273"/>
                  </a:cubicBezTo>
                  <a:cubicBezTo>
                    <a:pt x="134" y="3507"/>
                    <a:pt x="201" y="3773"/>
                    <a:pt x="234" y="4040"/>
                  </a:cubicBezTo>
                  <a:cubicBezTo>
                    <a:pt x="268" y="4307"/>
                    <a:pt x="301" y="4574"/>
                    <a:pt x="334" y="4841"/>
                  </a:cubicBezTo>
                  <a:cubicBezTo>
                    <a:pt x="310" y="4697"/>
                    <a:pt x="286" y="4552"/>
                    <a:pt x="262" y="4408"/>
                  </a:cubicBezTo>
                  <a:lnTo>
                    <a:pt x="262" y="4408"/>
                  </a:lnTo>
                  <a:cubicBezTo>
                    <a:pt x="268" y="4472"/>
                    <a:pt x="268" y="4535"/>
                    <a:pt x="268" y="4607"/>
                  </a:cubicBezTo>
                  <a:cubicBezTo>
                    <a:pt x="301" y="5341"/>
                    <a:pt x="635" y="6008"/>
                    <a:pt x="1302" y="6375"/>
                  </a:cubicBezTo>
                  <a:cubicBezTo>
                    <a:pt x="1604" y="6553"/>
                    <a:pt x="2009" y="6664"/>
                    <a:pt x="2408" y="6664"/>
                  </a:cubicBezTo>
                  <a:cubicBezTo>
                    <a:pt x="2759" y="6664"/>
                    <a:pt x="3105" y="6578"/>
                    <a:pt x="3370" y="6375"/>
                  </a:cubicBezTo>
                  <a:cubicBezTo>
                    <a:pt x="3937" y="5942"/>
                    <a:pt x="4471" y="5508"/>
                    <a:pt x="4804" y="4841"/>
                  </a:cubicBezTo>
                  <a:cubicBezTo>
                    <a:pt x="5271" y="3940"/>
                    <a:pt x="5538" y="2940"/>
                    <a:pt x="5271" y="1939"/>
                  </a:cubicBezTo>
                  <a:cubicBezTo>
                    <a:pt x="4949" y="908"/>
                    <a:pt x="3942"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6"/>
            <p:cNvSpPr/>
            <p:nvPr/>
          </p:nvSpPr>
          <p:spPr>
            <a:xfrm>
              <a:off x="3616600" y="5251550"/>
              <a:ext cx="37175" cy="173975"/>
            </a:xfrm>
            <a:custGeom>
              <a:avLst/>
              <a:gdLst/>
              <a:ahLst/>
              <a:cxnLst/>
              <a:rect l="l" t="t" r="r" b="b"/>
              <a:pathLst>
                <a:path w="1487" h="6959" extrusionOk="0">
                  <a:moveTo>
                    <a:pt x="520" y="1"/>
                  </a:moveTo>
                  <a:cubicBezTo>
                    <a:pt x="266" y="1"/>
                    <a:pt x="1" y="174"/>
                    <a:pt x="19" y="474"/>
                  </a:cubicBezTo>
                  <a:cubicBezTo>
                    <a:pt x="186" y="2542"/>
                    <a:pt x="486" y="4577"/>
                    <a:pt x="753" y="6645"/>
                  </a:cubicBezTo>
                  <a:cubicBezTo>
                    <a:pt x="787" y="6849"/>
                    <a:pt x="951" y="6958"/>
                    <a:pt x="1108" y="6958"/>
                  </a:cubicBezTo>
                  <a:cubicBezTo>
                    <a:pt x="1259" y="6958"/>
                    <a:pt x="1404" y="6858"/>
                    <a:pt x="1420" y="6645"/>
                  </a:cubicBezTo>
                  <a:cubicBezTo>
                    <a:pt x="1487" y="4477"/>
                    <a:pt x="1387" y="2442"/>
                    <a:pt x="953" y="341"/>
                  </a:cubicBezTo>
                  <a:cubicBezTo>
                    <a:pt x="909" y="107"/>
                    <a:pt x="718" y="1"/>
                    <a:pt x="5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6"/>
            <p:cNvSpPr/>
            <p:nvPr/>
          </p:nvSpPr>
          <p:spPr>
            <a:xfrm>
              <a:off x="3550225" y="5146450"/>
              <a:ext cx="66025" cy="177750"/>
            </a:xfrm>
            <a:custGeom>
              <a:avLst/>
              <a:gdLst/>
              <a:ahLst/>
              <a:cxnLst/>
              <a:rect l="l" t="t" r="r" b="b"/>
              <a:pathLst>
                <a:path w="2641" h="7110" extrusionOk="0">
                  <a:moveTo>
                    <a:pt x="705" y="0"/>
                  </a:moveTo>
                  <a:cubicBezTo>
                    <a:pt x="346" y="0"/>
                    <a:pt x="0" y="272"/>
                    <a:pt x="139" y="709"/>
                  </a:cubicBezTo>
                  <a:cubicBezTo>
                    <a:pt x="773" y="2610"/>
                    <a:pt x="1273" y="4545"/>
                    <a:pt x="1473" y="6546"/>
                  </a:cubicBezTo>
                  <a:cubicBezTo>
                    <a:pt x="1507" y="6917"/>
                    <a:pt x="1814" y="7109"/>
                    <a:pt x="2100" y="7109"/>
                  </a:cubicBezTo>
                  <a:cubicBezTo>
                    <a:pt x="2380" y="7109"/>
                    <a:pt x="2641" y="6926"/>
                    <a:pt x="2608" y="6546"/>
                  </a:cubicBezTo>
                  <a:cubicBezTo>
                    <a:pt x="2507" y="4411"/>
                    <a:pt x="2141" y="2377"/>
                    <a:pt x="1307" y="408"/>
                  </a:cubicBezTo>
                  <a:cubicBezTo>
                    <a:pt x="1199" y="125"/>
                    <a:pt x="949" y="0"/>
                    <a:pt x="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6"/>
            <p:cNvSpPr/>
            <p:nvPr/>
          </p:nvSpPr>
          <p:spPr>
            <a:xfrm>
              <a:off x="4484350" y="3801625"/>
              <a:ext cx="93100" cy="246650"/>
            </a:xfrm>
            <a:custGeom>
              <a:avLst/>
              <a:gdLst/>
              <a:ahLst/>
              <a:cxnLst/>
              <a:rect l="l" t="t" r="r" b="b"/>
              <a:pathLst>
                <a:path w="3724" h="9866" extrusionOk="0">
                  <a:moveTo>
                    <a:pt x="2971" y="1"/>
                  </a:moveTo>
                  <a:cubicBezTo>
                    <a:pt x="2800" y="1"/>
                    <a:pt x="2626" y="78"/>
                    <a:pt x="2502" y="263"/>
                  </a:cubicBezTo>
                  <a:cubicBezTo>
                    <a:pt x="601" y="2998"/>
                    <a:pt x="1" y="6200"/>
                    <a:pt x="368" y="9503"/>
                  </a:cubicBezTo>
                  <a:cubicBezTo>
                    <a:pt x="402" y="9740"/>
                    <a:pt x="599" y="9866"/>
                    <a:pt x="786" y="9866"/>
                  </a:cubicBezTo>
                  <a:cubicBezTo>
                    <a:pt x="966" y="9866"/>
                    <a:pt x="1135" y="9749"/>
                    <a:pt x="1135" y="9503"/>
                  </a:cubicBezTo>
                  <a:cubicBezTo>
                    <a:pt x="1101" y="6401"/>
                    <a:pt x="2002" y="3532"/>
                    <a:pt x="3470" y="830"/>
                  </a:cubicBezTo>
                  <a:cubicBezTo>
                    <a:pt x="3724" y="391"/>
                    <a:pt x="3355" y="1"/>
                    <a:pt x="2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6"/>
            <p:cNvSpPr/>
            <p:nvPr/>
          </p:nvSpPr>
          <p:spPr>
            <a:xfrm>
              <a:off x="4531075" y="3771850"/>
              <a:ext cx="103375" cy="173900"/>
            </a:xfrm>
            <a:custGeom>
              <a:avLst/>
              <a:gdLst/>
              <a:ahLst/>
              <a:cxnLst/>
              <a:rect l="l" t="t" r="r" b="b"/>
              <a:pathLst>
                <a:path w="4135" h="6956" extrusionOk="0">
                  <a:moveTo>
                    <a:pt x="3091" y="1"/>
                  </a:moveTo>
                  <a:cubicBezTo>
                    <a:pt x="2836" y="1"/>
                    <a:pt x="2592" y="115"/>
                    <a:pt x="2468" y="386"/>
                  </a:cubicBezTo>
                  <a:cubicBezTo>
                    <a:pt x="1634" y="2221"/>
                    <a:pt x="934" y="4122"/>
                    <a:pt x="200" y="6024"/>
                  </a:cubicBezTo>
                  <a:cubicBezTo>
                    <a:pt x="0" y="6534"/>
                    <a:pt x="523" y="6955"/>
                    <a:pt x="994" y="6955"/>
                  </a:cubicBezTo>
                  <a:cubicBezTo>
                    <a:pt x="1231" y="6955"/>
                    <a:pt x="1456" y="6848"/>
                    <a:pt x="1567" y="6591"/>
                  </a:cubicBezTo>
                  <a:cubicBezTo>
                    <a:pt x="2401" y="4723"/>
                    <a:pt x="3202" y="2888"/>
                    <a:pt x="3936" y="987"/>
                  </a:cubicBezTo>
                  <a:cubicBezTo>
                    <a:pt x="4134" y="436"/>
                    <a:pt x="3589" y="1"/>
                    <a:pt x="30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6"/>
            <p:cNvSpPr/>
            <p:nvPr/>
          </p:nvSpPr>
          <p:spPr>
            <a:xfrm>
              <a:off x="4365650" y="1685150"/>
              <a:ext cx="83700" cy="84850"/>
            </a:xfrm>
            <a:custGeom>
              <a:avLst/>
              <a:gdLst/>
              <a:ahLst/>
              <a:cxnLst/>
              <a:rect l="l" t="t" r="r" b="b"/>
              <a:pathLst>
                <a:path w="3348" h="3394" extrusionOk="0">
                  <a:moveTo>
                    <a:pt x="3023" y="0"/>
                  </a:moveTo>
                  <a:cubicBezTo>
                    <a:pt x="2885" y="0"/>
                    <a:pt x="2741" y="76"/>
                    <a:pt x="2681" y="228"/>
                  </a:cubicBezTo>
                  <a:cubicBezTo>
                    <a:pt x="2401" y="1159"/>
                    <a:pt x="1978" y="2724"/>
                    <a:pt x="793" y="2724"/>
                  </a:cubicBezTo>
                  <a:cubicBezTo>
                    <a:pt x="704" y="2724"/>
                    <a:pt x="610" y="2715"/>
                    <a:pt x="512" y="2696"/>
                  </a:cubicBezTo>
                  <a:cubicBezTo>
                    <a:pt x="489" y="2692"/>
                    <a:pt x="466" y="2691"/>
                    <a:pt x="445" y="2691"/>
                  </a:cubicBezTo>
                  <a:cubicBezTo>
                    <a:pt x="98" y="2691"/>
                    <a:pt x="0" y="3171"/>
                    <a:pt x="346" y="3297"/>
                  </a:cubicBezTo>
                  <a:cubicBezTo>
                    <a:pt x="565" y="3363"/>
                    <a:pt x="772" y="3394"/>
                    <a:pt x="968" y="3394"/>
                  </a:cubicBezTo>
                  <a:cubicBezTo>
                    <a:pt x="2443" y="3394"/>
                    <a:pt x="3259" y="1653"/>
                    <a:pt x="3348" y="328"/>
                  </a:cubicBezTo>
                  <a:cubicBezTo>
                    <a:pt x="3348" y="110"/>
                    <a:pt x="3189" y="0"/>
                    <a:pt x="3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6"/>
            <p:cNvSpPr/>
            <p:nvPr/>
          </p:nvSpPr>
          <p:spPr>
            <a:xfrm>
              <a:off x="4445900" y="1628725"/>
              <a:ext cx="66825" cy="139075"/>
            </a:xfrm>
            <a:custGeom>
              <a:avLst/>
              <a:gdLst/>
              <a:ahLst/>
              <a:cxnLst/>
              <a:rect l="l" t="t" r="r" b="b"/>
              <a:pathLst>
                <a:path w="2673" h="5563" extrusionOk="0">
                  <a:moveTo>
                    <a:pt x="1437" y="0"/>
                  </a:moveTo>
                  <a:cubicBezTo>
                    <a:pt x="1239" y="0"/>
                    <a:pt x="1028" y="190"/>
                    <a:pt x="1072" y="450"/>
                  </a:cubicBezTo>
                  <a:cubicBezTo>
                    <a:pt x="1505" y="2218"/>
                    <a:pt x="1305" y="3686"/>
                    <a:pt x="138" y="5120"/>
                  </a:cubicBezTo>
                  <a:cubicBezTo>
                    <a:pt x="0" y="5285"/>
                    <a:pt x="112" y="5563"/>
                    <a:pt x="286" y="5563"/>
                  </a:cubicBezTo>
                  <a:cubicBezTo>
                    <a:pt x="323" y="5563"/>
                    <a:pt x="363" y="5550"/>
                    <a:pt x="405" y="5520"/>
                  </a:cubicBezTo>
                  <a:cubicBezTo>
                    <a:pt x="2006" y="4320"/>
                    <a:pt x="2673" y="1951"/>
                    <a:pt x="1705" y="183"/>
                  </a:cubicBezTo>
                  <a:cubicBezTo>
                    <a:pt x="1647" y="55"/>
                    <a:pt x="1544" y="0"/>
                    <a:pt x="14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6"/>
            <p:cNvSpPr/>
            <p:nvPr/>
          </p:nvSpPr>
          <p:spPr>
            <a:xfrm>
              <a:off x="5339125" y="2871900"/>
              <a:ext cx="53575" cy="95050"/>
            </a:xfrm>
            <a:custGeom>
              <a:avLst/>
              <a:gdLst/>
              <a:ahLst/>
              <a:cxnLst/>
              <a:rect l="l" t="t" r="r" b="b"/>
              <a:pathLst>
                <a:path w="2143" h="3802" extrusionOk="0">
                  <a:moveTo>
                    <a:pt x="669" y="1"/>
                  </a:moveTo>
                  <a:cubicBezTo>
                    <a:pt x="533" y="1"/>
                    <a:pt x="394" y="80"/>
                    <a:pt x="334" y="259"/>
                  </a:cubicBezTo>
                  <a:cubicBezTo>
                    <a:pt x="1" y="1459"/>
                    <a:pt x="501" y="2960"/>
                    <a:pt x="1468" y="3728"/>
                  </a:cubicBezTo>
                  <a:cubicBezTo>
                    <a:pt x="1537" y="3779"/>
                    <a:pt x="1618" y="3802"/>
                    <a:pt x="1698" y="3802"/>
                  </a:cubicBezTo>
                  <a:cubicBezTo>
                    <a:pt x="1929" y="3802"/>
                    <a:pt x="2143" y="3609"/>
                    <a:pt x="1969" y="3361"/>
                  </a:cubicBezTo>
                  <a:cubicBezTo>
                    <a:pt x="1335" y="2393"/>
                    <a:pt x="1068" y="1493"/>
                    <a:pt x="1001" y="325"/>
                  </a:cubicBezTo>
                  <a:cubicBezTo>
                    <a:pt x="1001" y="122"/>
                    <a:pt x="838"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6"/>
            <p:cNvSpPr/>
            <p:nvPr/>
          </p:nvSpPr>
          <p:spPr>
            <a:xfrm>
              <a:off x="5318275" y="2933600"/>
              <a:ext cx="57800" cy="86325"/>
            </a:xfrm>
            <a:custGeom>
              <a:avLst/>
              <a:gdLst/>
              <a:ahLst/>
              <a:cxnLst/>
              <a:rect l="l" t="t" r="r" b="b"/>
              <a:pathLst>
                <a:path w="2312" h="3453" extrusionOk="0">
                  <a:moveTo>
                    <a:pt x="447" y="0"/>
                  </a:moveTo>
                  <a:cubicBezTo>
                    <a:pt x="284" y="0"/>
                    <a:pt x="118" y="109"/>
                    <a:pt x="101" y="326"/>
                  </a:cubicBezTo>
                  <a:cubicBezTo>
                    <a:pt x="1" y="1560"/>
                    <a:pt x="568" y="2694"/>
                    <a:pt x="1602" y="3395"/>
                  </a:cubicBezTo>
                  <a:cubicBezTo>
                    <a:pt x="1659" y="3435"/>
                    <a:pt x="1720" y="3452"/>
                    <a:pt x="1779" y="3452"/>
                  </a:cubicBezTo>
                  <a:cubicBezTo>
                    <a:pt x="2062" y="3452"/>
                    <a:pt x="2312" y="3048"/>
                    <a:pt x="2036" y="2827"/>
                  </a:cubicBezTo>
                  <a:cubicBezTo>
                    <a:pt x="1302" y="2194"/>
                    <a:pt x="801" y="1293"/>
                    <a:pt x="768" y="326"/>
                  </a:cubicBezTo>
                  <a:cubicBezTo>
                    <a:pt x="768" y="109"/>
                    <a:pt x="610" y="0"/>
                    <a:pt x="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6"/>
            <p:cNvSpPr/>
            <p:nvPr/>
          </p:nvSpPr>
          <p:spPr>
            <a:xfrm>
              <a:off x="4482250" y="4821575"/>
              <a:ext cx="124250" cy="324900"/>
            </a:xfrm>
            <a:custGeom>
              <a:avLst/>
              <a:gdLst/>
              <a:ahLst/>
              <a:cxnLst/>
              <a:rect l="l" t="t" r="r" b="b"/>
              <a:pathLst>
                <a:path w="4970" h="12996" extrusionOk="0">
                  <a:moveTo>
                    <a:pt x="4565" y="0"/>
                  </a:moveTo>
                  <a:cubicBezTo>
                    <a:pt x="4474" y="0"/>
                    <a:pt x="4383" y="47"/>
                    <a:pt x="4321" y="161"/>
                  </a:cubicBezTo>
                  <a:cubicBezTo>
                    <a:pt x="2119" y="3997"/>
                    <a:pt x="452" y="8333"/>
                    <a:pt x="18" y="12803"/>
                  </a:cubicBezTo>
                  <a:cubicBezTo>
                    <a:pt x="0" y="12928"/>
                    <a:pt x="97" y="12996"/>
                    <a:pt x="196" y="12996"/>
                  </a:cubicBezTo>
                  <a:cubicBezTo>
                    <a:pt x="282" y="12996"/>
                    <a:pt x="369" y="12945"/>
                    <a:pt x="385" y="12836"/>
                  </a:cubicBezTo>
                  <a:cubicBezTo>
                    <a:pt x="1486" y="8533"/>
                    <a:pt x="2787" y="4430"/>
                    <a:pt x="4855" y="461"/>
                  </a:cubicBezTo>
                  <a:cubicBezTo>
                    <a:pt x="4970" y="231"/>
                    <a:pt x="4767" y="0"/>
                    <a:pt x="4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6"/>
            <p:cNvSpPr/>
            <p:nvPr/>
          </p:nvSpPr>
          <p:spPr>
            <a:xfrm>
              <a:off x="4504675" y="4689500"/>
              <a:ext cx="166950" cy="231175"/>
            </a:xfrm>
            <a:custGeom>
              <a:avLst/>
              <a:gdLst/>
              <a:ahLst/>
              <a:cxnLst/>
              <a:rect l="l" t="t" r="r" b="b"/>
              <a:pathLst>
                <a:path w="6678" h="9247" extrusionOk="0">
                  <a:moveTo>
                    <a:pt x="6117" y="1"/>
                  </a:moveTo>
                  <a:cubicBezTo>
                    <a:pt x="6031" y="1"/>
                    <a:pt x="5941" y="32"/>
                    <a:pt x="5859" y="106"/>
                  </a:cubicBezTo>
                  <a:cubicBezTo>
                    <a:pt x="3257" y="2508"/>
                    <a:pt x="1022" y="5610"/>
                    <a:pt x="22" y="9046"/>
                  </a:cubicBezTo>
                  <a:cubicBezTo>
                    <a:pt x="0" y="9153"/>
                    <a:pt x="103" y="9247"/>
                    <a:pt x="205" y="9247"/>
                  </a:cubicBezTo>
                  <a:cubicBezTo>
                    <a:pt x="262" y="9247"/>
                    <a:pt x="319" y="9218"/>
                    <a:pt x="355" y="9146"/>
                  </a:cubicBezTo>
                  <a:cubicBezTo>
                    <a:pt x="2023" y="6011"/>
                    <a:pt x="3824" y="3142"/>
                    <a:pt x="6393" y="640"/>
                  </a:cubicBezTo>
                  <a:cubicBezTo>
                    <a:pt x="6678" y="381"/>
                    <a:pt x="6419" y="1"/>
                    <a:pt x="6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6"/>
            <p:cNvSpPr/>
            <p:nvPr/>
          </p:nvSpPr>
          <p:spPr>
            <a:xfrm>
              <a:off x="3105150" y="4652425"/>
              <a:ext cx="83875" cy="170000"/>
            </a:xfrm>
            <a:custGeom>
              <a:avLst/>
              <a:gdLst/>
              <a:ahLst/>
              <a:cxnLst/>
              <a:rect l="l" t="t" r="r" b="b"/>
              <a:pathLst>
                <a:path w="3355" h="6800" extrusionOk="0">
                  <a:moveTo>
                    <a:pt x="430" y="1"/>
                  </a:moveTo>
                  <a:cubicBezTo>
                    <a:pt x="216" y="1"/>
                    <a:pt x="1" y="210"/>
                    <a:pt x="129" y="489"/>
                  </a:cubicBezTo>
                  <a:cubicBezTo>
                    <a:pt x="1030" y="2557"/>
                    <a:pt x="1797" y="4625"/>
                    <a:pt x="2765" y="6660"/>
                  </a:cubicBezTo>
                  <a:cubicBezTo>
                    <a:pt x="2808" y="6758"/>
                    <a:pt x="2892" y="6799"/>
                    <a:pt x="2979" y="6799"/>
                  </a:cubicBezTo>
                  <a:cubicBezTo>
                    <a:pt x="3158" y="6799"/>
                    <a:pt x="3355" y="6628"/>
                    <a:pt x="3265" y="6426"/>
                  </a:cubicBezTo>
                  <a:cubicBezTo>
                    <a:pt x="2531" y="4325"/>
                    <a:pt x="1564" y="2323"/>
                    <a:pt x="730" y="222"/>
                  </a:cubicBezTo>
                  <a:cubicBezTo>
                    <a:pt x="670" y="66"/>
                    <a:pt x="550" y="1"/>
                    <a:pt x="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6"/>
            <p:cNvSpPr/>
            <p:nvPr/>
          </p:nvSpPr>
          <p:spPr>
            <a:xfrm>
              <a:off x="3171400" y="4686175"/>
              <a:ext cx="92000" cy="175425"/>
            </a:xfrm>
            <a:custGeom>
              <a:avLst/>
              <a:gdLst/>
              <a:ahLst/>
              <a:cxnLst/>
              <a:rect l="l" t="t" r="r" b="b"/>
              <a:pathLst>
                <a:path w="3680" h="7017" extrusionOk="0">
                  <a:moveTo>
                    <a:pt x="360" y="1"/>
                  </a:moveTo>
                  <a:cubicBezTo>
                    <a:pt x="178" y="1"/>
                    <a:pt x="0" y="150"/>
                    <a:pt x="81" y="373"/>
                  </a:cubicBezTo>
                  <a:cubicBezTo>
                    <a:pt x="715" y="2641"/>
                    <a:pt x="1649" y="4809"/>
                    <a:pt x="2850" y="6844"/>
                  </a:cubicBezTo>
                  <a:cubicBezTo>
                    <a:pt x="2921" y="6965"/>
                    <a:pt x="3031" y="7016"/>
                    <a:pt x="3144" y="7016"/>
                  </a:cubicBezTo>
                  <a:cubicBezTo>
                    <a:pt x="3405" y="7016"/>
                    <a:pt x="3680" y="6746"/>
                    <a:pt x="3517" y="6444"/>
                  </a:cubicBezTo>
                  <a:cubicBezTo>
                    <a:pt x="2416" y="4442"/>
                    <a:pt x="1449" y="2374"/>
                    <a:pt x="648" y="206"/>
                  </a:cubicBezTo>
                  <a:cubicBezTo>
                    <a:pt x="596" y="62"/>
                    <a:pt x="477" y="1"/>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10;&#10;Opis wygenerowany automatycznie">
            <a:extLst>
              <a:ext uri="{FF2B5EF4-FFF2-40B4-BE49-F238E27FC236}">
                <a16:creationId xmlns:a16="http://schemas.microsoft.com/office/drawing/2014/main" id="{409684A6-9A9F-465F-A90E-9A5541D937D5}"/>
              </a:ext>
            </a:extLst>
          </p:cNvPr>
          <p:cNvPicPr>
            <a:picLocks noChangeAspect="1"/>
          </p:cNvPicPr>
          <p:nvPr/>
        </p:nvPicPr>
        <p:blipFill>
          <a:blip r:embed="rId2"/>
          <a:stretch>
            <a:fillRect/>
          </a:stretch>
        </p:blipFill>
        <p:spPr>
          <a:xfrm>
            <a:off x="2681059" y="-153749"/>
            <a:ext cx="3636226" cy="5143500"/>
          </a:xfrm>
          <a:prstGeom prst="rect">
            <a:avLst/>
          </a:prstGeom>
        </p:spPr>
      </p:pic>
    </p:spTree>
    <p:extLst>
      <p:ext uri="{BB962C8B-B14F-4D97-AF65-F5344CB8AC3E}">
        <p14:creationId xmlns:p14="http://schemas.microsoft.com/office/powerpoint/2010/main" val="1725068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50AB1C0-0812-432B-BE64-7CCEC05C1B29}"/>
              </a:ext>
            </a:extLst>
          </p:cNvPr>
          <p:cNvPicPr>
            <a:picLocks noChangeAspect="1"/>
          </p:cNvPicPr>
          <p:nvPr/>
        </p:nvPicPr>
        <p:blipFill>
          <a:blip r:embed="rId2"/>
          <a:stretch>
            <a:fillRect/>
          </a:stretch>
        </p:blipFill>
        <p:spPr>
          <a:xfrm>
            <a:off x="339416" y="0"/>
            <a:ext cx="8465167" cy="5143500"/>
          </a:xfrm>
          <a:prstGeom prst="rect">
            <a:avLst/>
          </a:prstGeom>
        </p:spPr>
      </p:pic>
    </p:spTree>
    <p:extLst>
      <p:ext uri="{BB962C8B-B14F-4D97-AF65-F5344CB8AC3E}">
        <p14:creationId xmlns:p14="http://schemas.microsoft.com/office/powerpoint/2010/main" val="4036543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B843D6D2-6B5F-4C7B-83CC-34937487B6E1}"/>
              </a:ext>
            </a:extLst>
          </p:cNvPr>
          <p:cNvPicPr>
            <a:picLocks noChangeAspect="1"/>
          </p:cNvPicPr>
          <p:nvPr/>
        </p:nvPicPr>
        <p:blipFill>
          <a:blip r:embed="rId2"/>
          <a:stretch>
            <a:fillRect/>
          </a:stretch>
        </p:blipFill>
        <p:spPr>
          <a:xfrm>
            <a:off x="530028" y="947845"/>
            <a:ext cx="8083943" cy="3932358"/>
          </a:xfrm>
          <a:prstGeom prst="rect">
            <a:avLst/>
          </a:prstGeom>
        </p:spPr>
      </p:pic>
      <p:sp>
        <p:nvSpPr>
          <p:cNvPr id="7" name="Tytuł 6">
            <a:extLst>
              <a:ext uri="{FF2B5EF4-FFF2-40B4-BE49-F238E27FC236}">
                <a16:creationId xmlns:a16="http://schemas.microsoft.com/office/drawing/2014/main" id="{AB5882C3-5ABD-42A6-8C99-E69432239EBA}"/>
              </a:ext>
            </a:extLst>
          </p:cNvPr>
          <p:cNvSpPr>
            <a:spLocks noGrp="1"/>
          </p:cNvSpPr>
          <p:nvPr>
            <p:ph type="title"/>
          </p:nvPr>
        </p:nvSpPr>
        <p:spPr/>
        <p:txBody>
          <a:bodyPr/>
          <a:lstStyle/>
          <a:p>
            <a:r>
              <a:rPr lang="pl-PL" dirty="0"/>
              <a:t>2019- 2020</a:t>
            </a:r>
          </a:p>
        </p:txBody>
      </p:sp>
    </p:spTree>
    <p:extLst>
      <p:ext uri="{BB962C8B-B14F-4D97-AF65-F5344CB8AC3E}">
        <p14:creationId xmlns:p14="http://schemas.microsoft.com/office/powerpoint/2010/main" val="2473563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F64E353-3722-4937-B392-F1EA61E86003}"/>
              </a:ext>
            </a:extLst>
          </p:cNvPr>
          <p:cNvSpPr>
            <a:spLocks noGrp="1"/>
          </p:cNvSpPr>
          <p:nvPr>
            <p:ph type="title"/>
          </p:nvPr>
        </p:nvSpPr>
        <p:spPr/>
        <p:txBody>
          <a:bodyPr/>
          <a:lstStyle/>
          <a:p>
            <a:endParaRPr lang="pl-PL"/>
          </a:p>
        </p:txBody>
      </p:sp>
      <p:pic>
        <p:nvPicPr>
          <p:cNvPr id="4" name="Obraz 3" descr="Obraz zawierający tekst, osoba, zrzut ekranu&#10;&#10;Opis wygenerowany automatycznie">
            <a:extLst>
              <a:ext uri="{FF2B5EF4-FFF2-40B4-BE49-F238E27FC236}">
                <a16:creationId xmlns:a16="http://schemas.microsoft.com/office/drawing/2014/main" id="{7D31DDE5-A361-49FC-A756-74BB26FE3780}"/>
              </a:ext>
            </a:extLst>
          </p:cNvPr>
          <p:cNvPicPr>
            <a:picLocks noChangeAspect="1"/>
          </p:cNvPicPr>
          <p:nvPr/>
        </p:nvPicPr>
        <p:blipFill>
          <a:blip r:embed="rId2"/>
          <a:stretch>
            <a:fillRect/>
          </a:stretch>
        </p:blipFill>
        <p:spPr>
          <a:xfrm>
            <a:off x="2858596" y="0"/>
            <a:ext cx="3426808" cy="5143500"/>
          </a:xfrm>
          <a:prstGeom prst="rect">
            <a:avLst/>
          </a:prstGeom>
        </p:spPr>
      </p:pic>
    </p:spTree>
    <p:extLst>
      <p:ext uri="{BB962C8B-B14F-4D97-AF65-F5344CB8AC3E}">
        <p14:creationId xmlns:p14="http://schemas.microsoft.com/office/powerpoint/2010/main" val="2651669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09E44D-5BE8-47A1-BE83-301809753F57}"/>
              </a:ext>
            </a:extLst>
          </p:cNvPr>
          <p:cNvSpPr>
            <a:spLocks noGrp="1"/>
          </p:cNvSpPr>
          <p:nvPr>
            <p:ph type="body" idx="1"/>
          </p:nvPr>
        </p:nvSpPr>
        <p:spPr>
          <a:xfrm>
            <a:off x="720000" y="1030333"/>
            <a:ext cx="7833281" cy="3740400"/>
          </a:xfrm>
        </p:spPr>
        <p:txBody>
          <a:bodyPr/>
          <a:lstStyle/>
          <a:p>
            <a:pPr marL="158750" indent="0" algn="ctr">
              <a:lnSpc>
                <a:spcPct val="150000"/>
              </a:lnSpc>
              <a:buNone/>
            </a:pPr>
            <a:r>
              <a:rPr lang="pl-PL" sz="1600" dirty="0"/>
              <a:t>Płatnik, CZYLI TY, </a:t>
            </a:r>
            <a:r>
              <a:rPr lang="pl-PL" sz="1600" b="1" dirty="0"/>
              <a:t>odpowiada za nieautoryzowane transakcje płatnicze do wysokości równowartości w walucie polskiej 50 euro</a:t>
            </a:r>
            <a:r>
              <a:rPr lang="pl-PL" sz="1600" dirty="0"/>
              <a:t>, ustalonej przy zastosowaniu kursu średniego ogłaszanego przez NBP obowiązującego w dniu wykonania transakcji, </a:t>
            </a:r>
            <a:r>
              <a:rPr lang="pl-PL" sz="1600" b="1" dirty="0"/>
              <a:t>jeżeli nieautoryzowana transakcja jest skutkiem:</a:t>
            </a:r>
          </a:p>
          <a:p>
            <a:pPr marL="158750" indent="0" algn="ctr">
              <a:lnSpc>
                <a:spcPct val="150000"/>
              </a:lnSpc>
              <a:buNone/>
            </a:pPr>
            <a:r>
              <a:rPr lang="pl-PL" sz="1600" b="1" dirty="0"/>
              <a:t>1)	posłużenia się utraconym przez płatnika albo skradzionym płatnikowi instrumentem płatniczym lub</a:t>
            </a:r>
          </a:p>
          <a:p>
            <a:pPr algn="ctr">
              <a:lnSpc>
                <a:spcPct val="150000"/>
              </a:lnSpc>
              <a:buAutoNum type="arabicParenR" startAt="2"/>
            </a:pPr>
            <a:r>
              <a:rPr lang="pl-PL" sz="1600" b="1" dirty="0"/>
              <a:t>przywłaszczenia instrumentu płatniczego.</a:t>
            </a:r>
          </a:p>
          <a:p>
            <a:pPr algn="ctr">
              <a:lnSpc>
                <a:spcPct val="150000"/>
              </a:lnSpc>
              <a:buAutoNum type="arabicParenR" startAt="2"/>
            </a:pPr>
            <a:endParaRPr lang="pl-PL" sz="1600" dirty="0"/>
          </a:p>
        </p:txBody>
      </p:sp>
      <p:sp>
        <p:nvSpPr>
          <p:cNvPr id="3" name="Tytuł 2">
            <a:extLst>
              <a:ext uri="{FF2B5EF4-FFF2-40B4-BE49-F238E27FC236}">
                <a16:creationId xmlns:a16="http://schemas.microsoft.com/office/drawing/2014/main" id="{D7414975-7C2F-4F49-886C-C1EFE0204463}"/>
              </a:ext>
            </a:extLst>
          </p:cNvPr>
          <p:cNvSpPr>
            <a:spLocks noGrp="1"/>
          </p:cNvSpPr>
          <p:nvPr>
            <p:ph type="title"/>
          </p:nvPr>
        </p:nvSpPr>
        <p:spPr>
          <a:xfrm>
            <a:off x="720000" y="870133"/>
            <a:ext cx="7704000" cy="320400"/>
          </a:xfrm>
        </p:spPr>
        <p:txBody>
          <a:bodyPr/>
          <a:lstStyle/>
          <a:p>
            <a:pPr marL="158750" indent="0" algn="ctr">
              <a:buNone/>
            </a:pPr>
            <a:r>
              <a:rPr lang="pl-PL" sz="2400" b="1" dirty="0">
                <a:latin typeface="Josefin Sans" panose="020B0604020202020204" charset="-18"/>
              </a:rPr>
              <a:t>PAMIĘTAJ!</a:t>
            </a:r>
            <a:endParaRPr lang="pl-PL" sz="2400" dirty="0">
              <a:latin typeface="Josefin Sans" panose="020B0604020202020204" charset="-18"/>
            </a:endParaRPr>
          </a:p>
        </p:txBody>
      </p:sp>
    </p:spTree>
    <p:extLst>
      <p:ext uri="{BB962C8B-B14F-4D97-AF65-F5344CB8AC3E}">
        <p14:creationId xmlns:p14="http://schemas.microsoft.com/office/powerpoint/2010/main" val="4047339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09E44D-5BE8-47A1-BE83-301809753F57}"/>
              </a:ext>
            </a:extLst>
          </p:cNvPr>
          <p:cNvSpPr>
            <a:spLocks noGrp="1"/>
          </p:cNvSpPr>
          <p:nvPr>
            <p:ph type="body" idx="1"/>
          </p:nvPr>
        </p:nvSpPr>
        <p:spPr>
          <a:xfrm>
            <a:off x="720000" y="1030333"/>
            <a:ext cx="7833281" cy="3740400"/>
          </a:xfrm>
        </p:spPr>
        <p:txBody>
          <a:bodyPr/>
          <a:lstStyle/>
          <a:p>
            <a:pPr marL="158750" indent="0" algn="ctr">
              <a:lnSpc>
                <a:spcPct val="150000"/>
              </a:lnSpc>
              <a:buNone/>
            </a:pPr>
            <a:r>
              <a:rPr lang="pl-PL" sz="1600" dirty="0"/>
              <a:t>Płatnik </a:t>
            </a:r>
            <a:r>
              <a:rPr lang="pl-PL" sz="1600" b="1" dirty="0"/>
              <a:t>nie odpowiada za nieautoryzowane transakcje płatnicze do wysokości równowartości w walucie polskiej 50 euro, jeżeli nie miał możliwości stwierdzenia utraty, kradzieży lub</a:t>
            </a:r>
          </a:p>
          <a:p>
            <a:pPr marL="158750" indent="0" algn="ctr">
              <a:lnSpc>
                <a:spcPct val="150000"/>
              </a:lnSpc>
              <a:buNone/>
            </a:pPr>
            <a:r>
              <a:rPr lang="pl-PL" sz="1600" b="1" dirty="0"/>
              <a:t>przywłaszczenia instrumentu płatniczego przed wykonaniem transakcji płatniczej</a:t>
            </a:r>
            <a:r>
              <a:rPr lang="pl-PL" sz="1600" dirty="0"/>
              <a:t> –</a:t>
            </a:r>
          </a:p>
          <a:p>
            <a:pPr marL="158750" indent="0" algn="ctr">
              <a:lnSpc>
                <a:spcPct val="150000"/>
              </a:lnSpc>
              <a:buNone/>
            </a:pPr>
            <a:endParaRPr lang="pl-PL" sz="1600" dirty="0"/>
          </a:p>
          <a:p>
            <a:pPr marL="158750" indent="0" algn="ctr">
              <a:lnSpc>
                <a:spcPct val="150000"/>
              </a:lnSpc>
              <a:buNone/>
            </a:pPr>
            <a:r>
              <a:rPr lang="pl-PL" sz="1600" dirty="0"/>
              <a:t> z </a:t>
            </a:r>
            <a:r>
              <a:rPr lang="pl-PL" sz="1600" b="1" u="sng" dirty="0"/>
              <a:t>wyjątkiem przypadku</a:t>
            </a:r>
            <a:r>
              <a:rPr lang="pl-PL" sz="1600" dirty="0"/>
              <a:t>, gdy </a:t>
            </a:r>
            <a:r>
              <a:rPr lang="pl-PL" sz="1600" b="1" dirty="0"/>
              <a:t>płatnik działał umyślnie lub utrata instrumentu</a:t>
            </a:r>
          </a:p>
          <a:p>
            <a:pPr marL="158750" indent="0" algn="ctr">
              <a:lnSpc>
                <a:spcPct val="150000"/>
              </a:lnSpc>
              <a:buNone/>
            </a:pPr>
            <a:r>
              <a:rPr lang="pl-PL" sz="1600" b="1" dirty="0"/>
              <a:t>płatniczego przed wykonaniem transakcji płatniczej została spowodowana</a:t>
            </a:r>
          </a:p>
          <a:p>
            <a:pPr marL="158750" indent="0" algn="ctr">
              <a:lnSpc>
                <a:spcPct val="150000"/>
              </a:lnSpc>
              <a:buNone/>
            </a:pPr>
            <a:r>
              <a:rPr lang="pl-PL" sz="1600" b="1" dirty="0"/>
              <a:t>działaniem lub zaniechaniem ze strony pracownika, agenta lub oddziału dostawcy płatnika albo podmiotu świadczącego na jego rzecz usługi </a:t>
            </a:r>
            <a:r>
              <a:rPr lang="pl-PL" sz="1600" dirty="0"/>
              <a:t>(dostawców usług technicznych).</a:t>
            </a:r>
          </a:p>
        </p:txBody>
      </p:sp>
      <p:sp>
        <p:nvSpPr>
          <p:cNvPr id="3" name="Tytuł 2">
            <a:extLst>
              <a:ext uri="{FF2B5EF4-FFF2-40B4-BE49-F238E27FC236}">
                <a16:creationId xmlns:a16="http://schemas.microsoft.com/office/drawing/2014/main" id="{D7414975-7C2F-4F49-886C-C1EFE0204463}"/>
              </a:ext>
            </a:extLst>
          </p:cNvPr>
          <p:cNvSpPr>
            <a:spLocks noGrp="1"/>
          </p:cNvSpPr>
          <p:nvPr>
            <p:ph type="title"/>
          </p:nvPr>
        </p:nvSpPr>
        <p:spPr>
          <a:xfrm>
            <a:off x="574343" y="212567"/>
            <a:ext cx="7704000" cy="320400"/>
          </a:xfrm>
        </p:spPr>
        <p:txBody>
          <a:bodyPr/>
          <a:lstStyle/>
          <a:p>
            <a:pPr marL="158750" indent="0" algn="ctr">
              <a:buNone/>
            </a:pPr>
            <a:r>
              <a:rPr lang="pl-PL" sz="2400" b="1" dirty="0">
                <a:latin typeface="Josefin Sans" panose="020B0604020202020204" charset="-18"/>
              </a:rPr>
              <a:t>PAMIĘTAJ!</a:t>
            </a:r>
            <a:endParaRPr lang="pl-PL" sz="2400" dirty="0">
              <a:latin typeface="Josefin Sans" panose="020B0604020202020204" charset="-18"/>
            </a:endParaRPr>
          </a:p>
        </p:txBody>
      </p:sp>
    </p:spTree>
    <p:extLst>
      <p:ext uri="{BB962C8B-B14F-4D97-AF65-F5344CB8AC3E}">
        <p14:creationId xmlns:p14="http://schemas.microsoft.com/office/powerpoint/2010/main" val="3994631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09E44D-5BE8-47A1-BE83-301809753F57}"/>
              </a:ext>
            </a:extLst>
          </p:cNvPr>
          <p:cNvSpPr>
            <a:spLocks noGrp="1"/>
          </p:cNvSpPr>
          <p:nvPr>
            <p:ph type="body" idx="1"/>
          </p:nvPr>
        </p:nvSpPr>
        <p:spPr>
          <a:xfrm>
            <a:off x="720000" y="1030333"/>
            <a:ext cx="7833281" cy="3740400"/>
          </a:xfrm>
        </p:spPr>
        <p:txBody>
          <a:bodyPr/>
          <a:lstStyle/>
          <a:p>
            <a:pPr marL="158750" indent="0" algn="ctr">
              <a:lnSpc>
                <a:spcPct val="150000"/>
              </a:lnSpc>
              <a:buNone/>
            </a:pPr>
            <a:r>
              <a:rPr lang="pl-PL" sz="1600" dirty="0"/>
              <a:t>Po trzecie, zgodnie z art. 46 ust. 3 </a:t>
            </a:r>
            <a:r>
              <a:rPr lang="pl-PL" sz="1600" dirty="0" err="1"/>
              <a:t>u.u.p</a:t>
            </a:r>
            <a:r>
              <a:rPr lang="pl-PL" sz="1600" dirty="0"/>
              <a:t>. do czasu zgłoszenia utraty, kradzieży,</a:t>
            </a:r>
          </a:p>
          <a:p>
            <a:pPr marL="158750" indent="0" algn="ctr">
              <a:lnSpc>
                <a:spcPct val="150000"/>
              </a:lnSpc>
              <a:buNone/>
            </a:pPr>
            <a:r>
              <a:rPr lang="pl-PL" sz="1600" dirty="0"/>
              <a:t>przywłaszczenia albo nieuprawnionego użycia instrumentu płatniczego lub</a:t>
            </a:r>
          </a:p>
          <a:p>
            <a:pPr marL="158750" indent="0" algn="ctr">
              <a:lnSpc>
                <a:spcPct val="150000"/>
              </a:lnSpc>
              <a:buNone/>
            </a:pPr>
            <a:r>
              <a:rPr lang="pl-PL" sz="1600" dirty="0"/>
              <a:t>nieuprawnionego dostępu do tego instrumentu płatnik odpowiada za</a:t>
            </a:r>
          </a:p>
          <a:p>
            <a:pPr marL="158750" indent="0" algn="ctr">
              <a:lnSpc>
                <a:spcPct val="150000"/>
              </a:lnSpc>
              <a:buNone/>
            </a:pPr>
            <a:r>
              <a:rPr lang="pl-PL" sz="1600" dirty="0"/>
              <a:t>nieautoryzowane transakcje płatnicze w pełnej wysokości, jeżeli doprowadził</a:t>
            </a:r>
          </a:p>
          <a:p>
            <a:pPr marL="158750" indent="0" algn="ctr">
              <a:lnSpc>
                <a:spcPct val="150000"/>
              </a:lnSpc>
              <a:buNone/>
            </a:pPr>
            <a:r>
              <a:rPr lang="pl-PL" sz="1600" dirty="0"/>
              <a:t>do nich umyślnie albo w wyniku umyślnego lub będącego skutkiem rażącego</a:t>
            </a:r>
          </a:p>
          <a:p>
            <a:pPr marL="158750" indent="0" algn="ctr">
              <a:lnSpc>
                <a:spcPct val="150000"/>
              </a:lnSpc>
              <a:buNone/>
            </a:pPr>
            <a:r>
              <a:rPr lang="pl-PL" sz="1600" dirty="0"/>
              <a:t>niedbalstwa naruszenia co najmniej jednego z obowiązków, o których mowa w</a:t>
            </a:r>
          </a:p>
          <a:p>
            <a:pPr marL="158750" indent="0" algn="ctr">
              <a:lnSpc>
                <a:spcPct val="150000"/>
              </a:lnSpc>
              <a:buNone/>
            </a:pPr>
            <a:r>
              <a:rPr lang="pl-PL" sz="1600" dirty="0"/>
              <a:t>art. 42 </a:t>
            </a:r>
            <a:r>
              <a:rPr lang="pl-PL" sz="1600" dirty="0" err="1"/>
              <a:t>u.u.p</a:t>
            </a:r>
            <a:r>
              <a:rPr lang="pl-PL" sz="1600" dirty="0"/>
              <a:t>. </a:t>
            </a:r>
          </a:p>
          <a:p>
            <a:pPr marL="158750" indent="0" algn="ctr">
              <a:lnSpc>
                <a:spcPct val="150000"/>
              </a:lnSpc>
              <a:buNone/>
            </a:pPr>
            <a:endParaRPr lang="pl-PL" sz="1600" dirty="0"/>
          </a:p>
        </p:txBody>
      </p:sp>
      <p:sp>
        <p:nvSpPr>
          <p:cNvPr id="3" name="Tytuł 2">
            <a:extLst>
              <a:ext uri="{FF2B5EF4-FFF2-40B4-BE49-F238E27FC236}">
                <a16:creationId xmlns:a16="http://schemas.microsoft.com/office/drawing/2014/main" id="{D7414975-7C2F-4F49-886C-C1EFE0204463}"/>
              </a:ext>
            </a:extLst>
          </p:cNvPr>
          <p:cNvSpPr>
            <a:spLocks noGrp="1"/>
          </p:cNvSpPr>
          <p:nvPr>
            <p:ph type="title"/>
          </p:nvPr>
        </p:nvSpPr>
        <p:spPr>
          <a:xfrm>
            <a:off x="574343" y="212567"/>
            <a:ext cx="7704000" cy="320400"/>
          </a:xfrm>
        </p:spPr>
        <p:txBody>
          <a:bodyPr/>
          <a:lstStyle/>
          <a:p>
            <a:pPr marL="158750" indent="0" algn="ctr">
              <a:buNone/>
            </a:pPr>
            <a:r>
              <a:rPr lang="pl-PL" sz="2400" b="1" dirty="0">
                <a:latin typeface="Josefin Sans" panose="020B0604020202020204" charset="-18"/>
              </a:rPr>
              <a:t>PAMIĘTAJ!</a:t>
            </a:r>
            <a:endParaRPr lang="pl-PL" sz="2400" dirty="0">
              <a:latin typeface="Josefin Sans" panose="020B0604020202020204" charset="-18"/>
            </a:endParaRPr>
          </a:p>
        </p:txBody>
      </p:sp>
    </p:spTree>
    <p:extLst>
      <p:ext uri="{BB962C8B-B14F-4D97-AF65-F5344CB8AC3E}">
        <p14:creationId xmlns:p14="http://schemas.microsoft.com/office/powerpoint/2010/main" val="1484708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09E44D-5BE8-47A1-BE83-301809753F57}"/>
              </a:ext>
            </a:extLst>
          </p:cNvPr>
          <p:cNvSpPr>
            <a:spLocks noGrp="1"/>
          </p:cNvSpPr>
          <p:nvPr>
            <p:ph type="body" idx="1"/>
          </p:nvPr>
        </p:nvSpPr>
        <p:spPr>
          <a:xfrm>
            <a:off x="655359" y="1127439"/>
            <a:ext cx="7833281" cy="3740400"/>
          </a:xfrm>
        </p:spPr>
        <p:txBody>
          <a:bodyPr/>
          <a:lstStyle/>
          <a:p>
            <a:pPr marL="444500" indent="-285750" algn="ctr">
              <a:lnSpc>
                <a:spcPct val="150000"/>
              </a:lnSpc>
              <a:buFont typeface="Arial" panose="020B0604020202020204" pitchFamily="34" charset="0"/>
              <a:buChar char="•"/>
            </a:pPr>
            <a:r>
              <a:rPr lang="pl-PL" sz="2000" b="1" dirty="0"/>
              <a:t>Udokumentowane podejrzenie oszustwa i zawiadomienie organów ścigania</a:t>
            </a:r>
          </a:p>
          <a:p>
            <a:pPr marL="444500" indent="-285750" algn="ctr">
              <a:lnSpc>
                <a:spcPct val="150000"/>
              </a:lnSpc>
              <a:buFont typeface="Arial" panose="020B0604020202020204" pitchFamily="34" charset="0"/>
              <a:buChar char="•"/>
            </a:pPr>
            <a:endParaRPr lang="pl-PL" sz="2000" dirty="0"/>
          </a:p>
          <a:p>
            <a:pPr marL="444500" indent="-285750" algn="ctr">
              <a:lnSpc>
                <a:spcPct val="150000"/>
              </a:lnSpc>
              <a:buFont typeface="Arial" panose="020B0604020202020204" pitchFamily="34" charset="0"/>
              <a:buChar char="•"/>
            </a:pPr>
            <a:r>
              <a:rPr lang="pl-PL" sz="2000" b="1" dirty="0"/>
              <a:t>Niedochowanie terminu zgłoszenia nieautoryzowanej transakcji </a:t>
            </a:r>
          </a:p>
          <a:p>
            <a:pPr marL="444500" indent="-285750" algn="ctr">
              <a:lnSpc>
                <a:spcPct val="150000"/>
              </a:lnSpc>
              <a:buFont typeface="Arial" panose="020B0604020202020204" pitchFamily="34" charset="0"/>
              <a:buChar char="•"/>
            </a:pPr>
            <a:endParaRPr lang="pl-PL" sz="2000" b="1" dirty="0"/>
          </a:p>
          <a:p>
            <a:pPr marL="158750" indent="0" algn="ctr">
              <a:lnSpc>
                <a:spcPct val="150000"/>
              </a:lnSpc>
              <a:buNone/>
            </a:pPr>
            <a:r>
              <a:rPr lang="pl-PL" sz="1200" dirty="0"/>
              <a:t>Użytkownik powinien powiadomić niezwłocznie dostawcę o stwierdzonych nieautoryzowanych, niewykonanych lub nienależycie wykonanych transakcjach płatniczych. Jeżeli z jakichś względów użytkownik nie dokonał zgłoszenia niezwłocznie, to zgodnie z art. 44 ust. 1 </a:t>
            </a:r>
            <a:r>
              <a:rPr lang="pl-PL" sz="1200" dirty="0" err="1"/>
              <a:t>u.u.p</a:t>
            </a:r>
            <a:r>
              <a:rPr lang="pl-PL" sz="1200" dirty="0"/>
              <a:t>. może to zrobić w terminie maksymalnie 13 miesięcy od dnia obciążenia rachunku płatniczego albo od dnia, w którym transakcja miała być wykonana</a:t>
            </a:r>
          </a:p>
        </p:txBody>
      </p:sp>
      <p:sp>
        <p:nvSpPr>
          <p:cNvPr id="3" name="Tytuł 2">
            <a:extLst>
              <a:ext uri="{FF2B5EF4-FFF2-40B4-BE49-F238E27FC236}">
                <a16:creationId xmlns:a16="http://schemas.microsoft.com/office/drawing/2014/main" id="{D7414975-7C2F-4F49-886C-C1EFE0204463}"/>
              </a:ext>
            </a:extLst>
          </p:cNvPr>
          <p:cNvSpPr>
            <a:spLocks noGrp="1"/>
          </p:cNvSpPr>
          <p:nvPr>
            <p:ph type="title"/>
          </p:nvPr>
        </p:nvSpPr>
        <p:spPr>
          <a:xfrm>
            <a:off x="574343" y="212567"/>
            <a:ext cx="7704000" cy="320400"/>
          </a:xfrm>
        </p:spPr>
        <p:txBody>
          <a:bodyPr/>
          <a:lstStyle/>
          <a:p>
            <a:pPr marL="158750" indent="0" algn="ctr">
              <a:buNone/>
            </a:pPr>
            <a:r>
              <a:rPr lang="pl-PL" sz="2400" b="1" dirty="0">
                <a:latin typeface="Josefin Sans" panose="020B0604020202020204" charset="-18"/>
              </a:rPr>
              <a:t>WYJĄTKI!</a:t>
            </a:r>
            <a:endParaRPr lang="pl-PL" sz="2400" dirty="0">
              <a:latin typeface="Josefin Sans" panose="020B0604020202020204" charset="-18"/>
            </a:endParaRPr>
          </a:p>
        </p:txBody>
      </p:sp>
    </p:spTree>
    <p:extLst>
      <p:ext uri="{BB962C8B-B14F-4D97-AF65-F5344CB8AC3E}">
        <p14:creationId xmlns:p14="http://schemas.microsoft.com/office/powerpoint/2010/main" val="72910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F5B319A-F9E5-4BC5-99FA-50F8150CC151}"/>
              </a:ext>
            </a:extLst>
          </p:cNvPr>
          <p:cNvSpPr>
            <a:spLocks noGrp="1"/>
          </p:cNvSpPr>
          <p:nvPr>
            <p:ph type="title"/>
          </p:nvPr>
        </p:nvSpPr>
        <p:spPr>
          <a:xfrm>
            <a:off x="914209" y="2109855"/>
            <a:ext cx="7704000" cy="320400"/>
          </a:xfrm>
        </p:spPr>
        <p:txBody>
          <a:bodyPr/>
          <a:lstStyle/>
          <a:p>
            <a:r>
              <a:rPr lang="pl-PL" sz="5400" dirty="0"/>
              <a:t>PRZYKŁADY</a:t>
            </a:r>
          </a:p>
        </p:txBody>
      </p:sp>
    </p:spTree>
    <p:extLst>
      <p:ext uri="{BB962C8B-B14F-4D97-AF65-F5344CB8AC3E}">
        <p14:creationId xmlns:p14="http://schemas.microsoft.com/office/powerpoint/2010/main" val="3755473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9"/>
          <p:cNvSpPr>
            <a:spLocks noGrp="1"/>
          </p:cNvSpPr>
          <p:nvPr>
            <p:ph type="title"/>
          </p:nvPr>
        </p:nvSpPr>
        <p:spPr/>
        <p:txBody>
          <a:bodyPr/>
          <a:lstStyle/>
          <a:p>
            <a:endParaRPr lang="pl-PL" dirty="0"/>
          </a:p>
        </p:txBody>
      </p:sp>
      <p:pic>
        <p:nvPicPr>
          <p:cNvPr id="14338" name="Picture 2" descr="C:\Users\Lapik\Desktop\phishing-scheme-uses-google-drive-to-avoid-security-report-showcase_image-10-a-12924.jpg"/>
          <p:cNvPicPr>
            <a:picLocks noChangeAspect="1" noChangeArrowheads="1"/>
          </p:cNvPicPr>
          <p:nvPr/>
        </p:nvPicPr>
        <p:blipFill>
          <a:blip r:embed="rId2"/>
          <a:srcRect/>
          <a:stretch>
            <a:fillRect/>
          </a:stretch>
        </p:blipFill>
        <p:spPr bwMode="auto">
          <a:xfrm>
            <a:off x="1143000" y="1"/>
            <a:ext cx="6858000" cy="5143499"/>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dtytuł 3">
            <a:extLst>
              <a:ext uri="{FF2B5EF4-FFF2-40B4-BE49-F238E27FC236}">
                <a16:creationId xmlns:a16="http://schemas.microsoft.com/office/drawing/2014/main" id="{2CB88CBF-E959-4B30-B8C0-687A50403E7A}"/>
              </a:ext>
            </a:extLst>
          </p:cNvPr>
          <p:cNvSpPr>
            <a:spLocks noGrp="1"/>
          </p:cNvSpPr>
          <p:nvPr>
            <p:ph type="subTitle" idx="1"/>
          </p:nvPr>
        </p:nvSpPr>
        <p:spPr>
          <a:xfrm>
            <a:off x="-80922" y="729410"/>
            <a:ext cx="6918691" cy="707400"/>
          </a:xfrm>
        </p:spPr>
        <p:txBody>
          <a:bodyPr/>
          <a:lstStyle/>
          <a:p>
            <a:pPr marL="88900" indent="-12700" algn="ctr">
              <a:lnSpc>
                <a:spcPct val="150000"/>
              </a:lnSpc>
            </a:pPr>
            <a:r>
              <a:rPr lang="pl-PL" b="1" dirty="0"/>
              <a:t>osoba fizyczna, osoba prawna oraz jednostka organizacyjna niebędąca osobą prawną</a:t>
            </a:r>
            <a:r>
              <a:rPr lang="pl-PL" dirty="0"/>
              <a:t>, której ustawa o usługach płatniczych przyznaje zdolność prawną, </a:t>
            </a:r>
            <a:r>
              <a:rPr lang="pl-PL" b="1" dirty="0"/>
              <a:t>SKŁADAJĄCĄ ZLECENIE PŁATNICZE</a:t>
            </a:r>
          </a:p>
        </p:txBody>
      </p:sp>
      <p:sp>
        <p:nvSpPr>
          <p:cNvPr id="5" name="Tytuł 2">
            <a:extLst>
              <a:ext uri="{FF2B5EF4-FFF2-40B4-BE49-F238E27FC236}">
                <a16:creationId xmlns:a16="http://schemas.microsoft.com/office/drawing/2014/main" id="{6C6255E4-5AEA-49B7-9682-95FE7D269082}"/>
              </a:ext>
            </a:extLst>
          </p:cNvPr>
          <p:cNvSpPr>
            <a:spLocks noGrp="1"/>
          </p:cNvSpPr>
          <p:nvPr>
            <p:ph type="ctrTitle"/>
          </p:nvPr>
        </p:nvSpPr>
        <p:spPr>
          <a:xfrm>
            <a:off x="0" y="-1262661"/>
            <a:ext cx="3345000" cy="2064900"/>
          </a:xfrm>
        </p:spPr>
        <p:txBody>
          <a:bodyPr/>
          <a:lstStyle/>
          <a:p>
            <a:pPr algn="ctr"/>
            <a:r>
              <a:rPr lang="pl-PL" sz="4000" dirty="0"/>
              <a:t>PŁATNIK</a:t>
            </a:r>
          </a:p>
        </p:txBody>
      </p:sp>
      <p:cxnSp>
        <p:nvCxnSpPr>
          <p:cNvPr id="7" name="Łącznik prosty 6">
            <a:extLst>
              <a:ext uri="{FF2B5EF4-FFF2-40B4-BE49-F238E27FC236}">
                <a16:creationId xmlns:a16="http://schemas.microsoft.com/office/drawing/2014/main" id="{ECFC82A3-C5FF-43D3-8335-4191F37E99C7}"/>
              </a:ext>
            </a:extLst>
          </p:cNvPr>
          <p:cNvCxnSpPr>
            <a:cxnSpLocks/>
          </p:cNvCxnSpPr>
          <p:nvPr/>
        </p:nvCxnSpPr>
        <p:spPr>
          <a:xfrm flipH="1">
            <a:off x="0" y="2045769"/>
            <a:ext cx="3209548" cy="0"/>
          </a:xfrm>
          <a:prstGeom prst="line">
            <a:avLst/>
          </a:prstGeom>
        </p:spPr>
        <p:style>
          <a:lnRef idx="2">
            <a:schemeClr val="accent2"/>
          </a:lnRef>
          <a:fillRef idx="0">
            <a:schemeClr val="accent2"/>
          </a:fillRef>
          <a:effectRef idx="1">
            <a:schemeClr val="accent2"/>
          </a:effectRef>
          <a:fontRef idx="minor">
            <a:schemeClr val="tx1"/>
          </a:fontRef>
        </p:style>
      </p:cxnSp>
      <p:sp>
        <p:nvSpPr>
          <p:cNvPr id="12" name="pole tekstowe 11">
            <a:extLst>
              <a:ext uri="{FF2B5EF4-FFF2-40B4-BE49-F238E27FC236}">
                <a16:creationId xmlns:a16="http://schemas.microsoft.com/office/drawing/2014/main" id="{E0E6AB9A-28E9-4DC8-9E8E-EDA0D4EDE65C}"/>
              </a:ext>
            </a:extLst>
          </p:cNvPr>
          <p:cNvSpPr txBox="1"/>
          <p:nvPr/>
        </p:nvSpPr>
        <p:spPr>
          <a:xfrm>
            <a:off x="1537487" y="2911431"/>
            <a:ext cx="7521693" cy="1034899"/>
          </a:xfrm>
          <a:prstGeom prst="rect">
            <a:avLst/>
          </a:prstGeom>
          <a:noFill/>
        </p:spPr>
        <p:txBody>
          <a:bodyPr wrap="square">
            <a:spAutoFit/>
          </a:bodyPr>
          <a:lstStyle/>
          <a:p>
            <a:pPr algn="ctr">
              <a:lnSpc>
                <a:spcPct val="150000"/>
              </a:lnSpc>
            </a:pPr>
            <a:r>
              <a:rPr lang="pl-PL" b="1" dirty="0">
                <a:latin typeface="Josefin Sans" pitchFamily="2" charset="-18"/>
              </a:rPr>
              <a:t>osoba fizyczna, osoba prawna oraz jednostka organizacyjna niebędąca osoba prawna</a:t>
            </a:r>
            <a:r>
              <a:rPr lang="pl-PL" dirty="0">
                <a:latin typeface="Josefin Sans" pitchFamily="2" charset="-18"/>
              </a:rPr>
              <a:t>, której ustawa przyznaje zdolność prawną, </a:t>
            </a:r>
            <a:r>
              <a:rPr lang="pl-PL" b="1" dirty="0">
                <a:latin typeface="Josefin Sans" pitchFamily="2" charset="-18"/>
              </a:rPr>
              <a:t>BĘDĄCĄ ODBIORCĄ ŚRODKÓW PIENIĘŻNYCH STANOWIĄCYCH PRZEDMIOT TRANSAKCJI PŁATNICZEJ</a:t>
            </a:r>
          </a:p>
        </p:txBody>
      </p:sp>
      <p:sp>
        <p:nvSpPr>
          <p:cNvPr id="13" name="Tytuł 2">
            <a:extLst>
              <a:ext uri="{FF2B5EF4-FFF2-40B4-BE49-F238E27FC236}">
                <a16:creationId xmlns:a16="http://schemas.microsoft.com/office/drawing/2014/main" id="{11669E56-00B5-4BC3-AAC5-FCE37139ACCE}"/>
              </a:ext>
            </a:extLst>
          </p:cNvPr>
          <p:cNvSpPr txBox="1">
            <a:spLocks/>
          </p:cNvSpPr>
          <p:nvPr/>
        </p:nvSpPr>
        <p:spPr>
          <a:xfrm>
            <a:off x="5646893" y="729410"/>
            <a:ext cx="3345000" cy="206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5200"/>
              <a:buFont typeface="Lilita One"/>
              <a:buNone/>
              <a:defRPr sz="5200" b="0" i="0" u="none" strike="noStrike" cap="none">
                <a:solidFill>
                  <a:schemeClr val="dk1"/>
                </a:solidFill>
                <a:latin typeface="Lilita One"/>
                <a:ea typeface="Lilita One"/>
                <a:cs typeface="Lilita One"/>
                <a:sym typeface="Lilita One"/>
              </a:defRPr>
            </a:lvl9pPr>
          </a:lstStyle>
          <a:p>
            <a:pPr algn="ctr"/>
            <a:r>
              <a:rPr lang="pl-PL" sz="4000" dirty="0"/>
              <a:t>ODBIORCA</a:t>
            </a:r>
          </a:p>
        </p:txBody>
      </p:sp>
    </p:spTree>
    <p:extLst>
      <p:ext uri="{BB962C8B-B14F-4D97-AF65-F5344CB8AC3E}">
        <p14:creationId xmlns:p14="http://schemas.microsoft.com/office/powerpoint/2010/main" val="35565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tekst, tablica suchościerna&#10;&#10;Opis wygenerowany automatycznie">
            <a:extLst>
              <a:ext uri="{FF2B5EF4-FFF2-40B4-BE49-F238E27FC236}">
                <a16:creationId xmlns:a16="http://schemas.microsoft.com/office/drawing/2014/main" id="{F72B34F8-7E10-4D8C-9CC3-BAE9D594C0AD}"/>
              </a:ext>
            </a:extLst>
          </p:cNvPr>
          <p:cNvPicPr>
            <a:picLocks noChangeAspect="1"/>
          </p:cNvPicPr>
          <p:nvPr/>
        </p:nvPicPr>
        <p:blipFill>
          <a:blip r:embed="rId2"/>
          <a:stretch>
            <a:fillRect/>
          </a:stretch>
        </p:blipFill>
        <p:spPr>
          <a:xfrm>
            <a:off x="5308374" y="2759890"/>
            <a:ext cx="4410159" cy="2480714"/>
          </a:xfrm>
          <a:prstGeom prst="rect">
            <a:avLst/>
          </a:prstGeom>
        </p:spPr>
      </p:pic>
      <p:sp>
        <p:nvSpPr>
          <p:cNvPr id="2" name="Tytuł 1">
            <a:extLst>
              <a:ext uri="{FF2B5EF4-FFF2-40B4-BE49-F238E27FC236}">
                <a16:creationId xmlns:a16="http://schemas.microsoft.com/office/drawing/2014/main" id="{C8F41744-3B00-416A-ACD4-1BAE78CC211E}"/>
              </a:ext>
            </a:extLst>
          </p:cNvPr>
          <p:cNvSpPr>
            <a:spLocks noGrp="1"/>
          </p:cNvSpPr>
          <p:nvPr>
            <p:ph type="title"/>
          </p:nvPr>
        </p:nvSpPr>
        <p:spPr/>
        <p:txBody>
          <a:bodyPr/>
          <a:lstStyle/>
          <a:p>
            <a:r>
              <a:rPr lang="pl-PL" dirty="0"/>
              <a:t>PHISHING</a:t>
            </a:r>
          </a:p>
        </p:txBody>
      </p:sp>
      <p:sp>
        <p:nvSpPr>
          <p:cNvPr id="3" name="Symbol zastępczy tekstu 2">
            <a:extLst>
              <a:ext uri="{FF2B5EF4-FFF2-40B4-BE49-F238E27FC236}">
                <a16:creationId xmlns:a16="http://schemas.microsoft.com/office/drawing/2014/main" id="{A6806985-C662-4FA6-8B8A-6C1C95470856}"/>
              </a:ext>
            </a:extLst>
          </p:cNvPr>
          <p:cNvSpPr>
            <a:spLocks noGrp="1"/>
          </p:cNvSpPr>
          <p:nvPr>
            <p:ph type="body" idx="1"/>
          </p:nvPr>
        </p:nvSpPr>
        <p:spPr>
          <a:xfrm>
            <a:off x="1197429" y="-733731"/>
            <a:ext cx="6910789" cy="3740400"/>
          </a:xfrm>
        </p:spPr>
        <p:txBody>
          <a:bodyPr/>
          <a:lstStyle/>
          <a:p>
            <a:pPr marL="158750" indent="0" algn="ctr">
              <a:lnSpc>
                <a:spcPct val="150000"/>
              </a:lnSpc>
              <a:buNone/>
            </a:pPr>
            <a:r>
              <a:rPr lang="pl-PL" sz="1400" dirty="0"/>
              <a:t>Najczęściej wiadomości </a:t>
            </a:r>
            <a:r>
              <a:rPr lang="pl-PL" sz="1400" dirty="0" err="1"/>
              <a:t>phishingowe</a:t>
            </a:r>
            <a:r>
              <a:rPr lang="pl-PL" sz="1400" dirty="0"/>
              <a:t> to fałszywe powiadomienia z banków, komunikaty od dostawców systemów e-płatności, urzędów i innych organizacji. </a:t>
            </a:r>
          </a:p>
          <a:p>
            <a:pPr algn="ctr">
              <a:lnSpc>
                <a:spcPct val="150000"/>
              </a:lnSpc>
            </a:pPr>
            <a:endParaRPr lang="pl-PL" sz="1400" dirty="0"/>
          </a:p>
          <a:p>
            <a:pPr marL="158750" indent="0" algn="ctr">
              <a:lnSpc>
                <a:spcPct val="150000"/>
              </a:lnSpc>
              <a:buNone/>
            </a:pPr>
            <a:r>
              <a:rPr lang="pl-PL" sz="1400" dirty="0"/>
              <a:t>Czytając e-mail lub SMS, odbiorca zawsze jest zachęcany, aby pilnie wprowadził czy zaktualizował swoje poufne dane. W przeciwnym razie „grozi mu” utrata konta, pieniędzy, zablokowanie systemu </a:t>
            </a:r>
            <a:r>
              <a:rPr lang="pl-PL" sz="1400" dirty="0" err="1"/>
              <a:t>itp</a:t>
            </a:r>
            <a:endParaRPr lang="pl-PL" sz="1400" dirty="0"/>
          </a:p>
        </p:txBody>
      </p:sp>
    </p:spTree>
    <p:extLst>
      <p:ext uri="{BB962C8B-B14F-4D97-AF65-F5344CB8AC3E}">
        <p14:creationId xmlns:p14="http://schemas.microsoft.com/office/powerpoint/2010/main" val="2403656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143001" y="1306"/>
            <a:ext cx="6857999" cy="5140889"/>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3258D3E-798C-4C95-89FA-0C4CC2E3AF26}"/>
              </a:ext>
            </a:extLst>
          </p:cNvPr>
          <p:cNvPicPr>
            <a:picLocks noChangeAspect="1" noChangeArrowheads="1"/>
          </p:cNvPicPr>
          <p:nvPr/>
        </p:nvPicPr>
        <p:blipFill>
          <a:blip r:embed="rId2"/>
          <a:srcRect/>
          <a:stretch>
            <a:fillRect/>
          </a:stretch>
        </p:blipFill>
        <p:spPr bwMode="auto">
          <a:xfrm>
            <a:off x="-64736" y="404602"/>
            <a:ext cx="9208736" cy="3981281"/>
          </a:xfrm>
          <a:prstGeom prst="rect">
            <a:avLst/>
          </a:prstGeom>
          <a:noFill/>
          <a:ln w="9525">
            <a:noFill/>
            <a:miter lim="800000"/>
            <a:headEnd/>
            <a:tailEnd/>
          </a:ln>
          <a:effectLst/>
        </p:spPr>
      </p:pic>
    </p:spTree>
    <p:extLst>
      <p:ext uri="{BB962C8B-B14F-4D97-AF65-F5344CB8AC3E}">
        <p14:creationId xmlns:p14="http://schemas.microsoft.com/office/powerpoint/2010/main" val="2163956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https://www.mbank.pl/images/uwazniwsieci/phishing1.png"/>
          <p:cNvPicPr>
            <a:picLocks noChangeAspect="1" noChangeArrowheads="1"/>
          </p:cNvPicPr>
          <p:nvPr/>
        </p:nvPicPr>
        <p:blipFill>
          <a:blip r:embed="rId2"/>
          <a:srcRect/>
          <a:stretch>
            <a:fillRect/>
          </a:stretch>
        </p:blipFill>
        <p:spPr bwMode="auto">
          <a:xfrm>
            <a:off x="1143000" y="0"/>
            <a:ext cx="4186238" cy="2221707"/>
          </a:xfrm>
          <a:prstGeom prst="rect">
            <a:avLst/>
          </a:prstGeom>
          <a:noFill/>
        </p:spPr>
      </p:pic>
      <p:pic>
        <p:nvPicPr>
          <p:cNvPr id="91140" name="Picture 4" descr="https://www.mbank.pl/images/uwazniwsieci/phishing2.png"/>
          <p:cNvPicPr>
            <a:picLocks noChangeAspect="1" noChangeArrowheads="1"/>
          </p:cNvPicPr>
          <p:nvPr/>
        </p:nvPicPr>
        <p:blipFill>
          <a:blip r:embed="rId3"/>
          <a:srcRect/>
          <a:stretch>
            <a:fillRect/>
          </a:stretch>
        </p:blipFill>
        <p:spPr bwMode="auto">
          <a:xfrm>
            <a:off x="1625183" y="3053956"/>
            <a:ext cx="3700458" cy="1716332"/>
          </a:xfrm>
          <a:prstGeom prst="rect">
            <a:avLst/>
          </a:prstGeom>
          <a:noFill/>
        </p:spPr>
      </p:pic>
      <p:pic>
        <p:nvPicPr>
          <p:cNvPr id="91142" name="Picture 6" descr="https://www.mbank.pl/images/uwazniwsieci/phishing3.png"/>
          <p:cNvPicPr>
            <a:picLocks noChangeAspect="1" noChangeArrowheads="1"/>
          </p:cNvPicPr>
          <p:nvPr/>
        </p:nvPicPr>
        <p:blipFill>
          <a:blip r:embed="rId4"/>
          <a:srcRect/>
          <a:stretch>
            <a:fillRect/>
          </a:stretch>
        </p:blipFill>
        <p:spPr bwMode="auto">
          <a:xfrm>
            <a:off x="4464843" y="1500180"/>
            <a:ext cx="3214686" cy="209033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1138"/>
                                        </p:tgtEl>
                                        <p:attrNameLst>
                                          <p:attrName>style.visibility</p:attrName>
                                        </p:attrNameLst>
                                      </p:cBhvr>
                                      <p:to>
                                        <p:strVal val="visible"/>
                                      </p:to>
                                    </p:set>
                                    <p:anim calcmode="lin" valueType="num">
                                      <p:cBhvr additive="base">
                                        <p:cTn id="7" dur="500" fill="hold"/>
                                        <p:tgtEl>
                                          <p:spTgt spid="91138"/>
                                        </p:tgtEl>
                                        <p:attrNameLst>
                                          <p:attrName>ppt_x</p:attrName>
                                        </p:attrNameLst>
                                      </p:cBhvr>
                                      <p:tavLst>
                                        <p:tav tm="0">
                                          <p:val>
                                            <p:strVal val="#ppt_x"/>
                                          </p:val>
                                        </p:tav>
                                        <p:tav tm="100000">
                                          <p:val>
                                            <p:strVal val="#ppt_x"/>
                                          </p:val>
                                        </p:tav>
                                      </p:tavLst>
                                    </p:anim>
                                    <p:anim calcmode="lin" valueType="num">
                                      <p:cBhvr additive="base">
                                        <p:cTn id="8" dur="500" fill="hold"/>
                                        <p:tgtEl>
                                          <p:spTgt spid="911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1140"/>
                                        </p:tgtEl>
                                        <p:attrNameLst>
                                          <p:attrName>style.visibility</p:attrName>
                                        </p:attrNameLst>
                                      </p:cBhvr>
                                      <p:to>
                                        <p:strVal val="visible"/>
                                      </p:to>
                                    </p:set>
                                    <p:anim calcmode="lin" valueType="num">
                                      <p:cBhvr additive="base">
                                        <p:cTn id="13" dur="500" fill="hold"/>
                                        <p:tgtEl>
                                          <p:spTgt spid="91140"/>
                                        </p:tgtEl>
                                        <p:attrNameLst>
                                          <p:attrName>ppt_x</p:attrName>
                                        </p:attrNameLst>
                                      </p:cBhvr>
                                      <p:tavLst>
                                        <p:tav tm="0">
                                          <p:val>
                                            <p:strVal val="#ppt_x"/>
                                          </p:val>
                                        </p:tav>
                                        <p:tav tm="100000">
                                          <p:val>
                                            <p:strVal val="#ppt_x"/>
                                          </p:val>
                                        </p:tav>
                                      </p:tavLst>
                                    </p:anim>
                                    <p:anim calcmode="lin" valueType="num">
                                      <p:cBhvr additive="base">
                                        <p:cTn id="14" dur="500" fill="hold"/>
                                        <p:tgtEl>
                                          <p:spTgt spid="911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1142"/>
                                        </p:tgtEl>
                                        <p:attrNameLst>
                                          <p:attrName>style.visibility</p:attrName>
                                        </p:attrNameLst>
                                      </p:cBhvr>
                                      <p:to>
                                        <p:strVal val="visible"/>
                                      </p:to>
                                    </p:set>
                                    <p:anim calcmode="lin" valueType="num">
                                      <p:cBhvr additive="base">
                                        <p:cTn id="19" dur="500" fill="hold"/>
                                        <p:tgtEl>
                                          <p:spTgt spid="91142"/>
                                        </p:tgtEl>
                                        <p:attrNameLst>
                                          <p:attrName>ppt_x</p:attrName>
                                        </p:attrNameLst>
                                      </p:cBhvr>
                                      <p:tavLst>
                                        <p:tav tm="0">
                                          <p:val>
                                            <p:strVal val="#ppt_x"/>
                                          </p:val>
                                        </p:tav>
                                        <p:tav tm="100000">
                                          <p:val>
                                            <p:strVal val="#ppt_x"/>
                                          </p:val>
                                        </p:tav>
                                      </p:tavLst>
                                    </p:anim>
                                    <p:anim calcmode="lin" valueType="num">
                                      <p:cBhvr additive="base">
                                        <p:cTn id="20" dur="500" fill="hold"/>
                                        <p:tgtEl>
                                          <p:spTgt spid="91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43746" y="898215"/>
            <a:ext cx="9144000" cy="5141253"/>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232758" y="1286634"/>
            <a:ext cx="9101405" cy="4536599"/>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a:srcRect/>
          <a:stretch>
            <a:fillRect/>
          </a:stretch>
        </p:blipFill>
        <p:spPr bwMode="auto">
          <a:xfrm>
            <a:off x="44506" y="273484"/>
            <a:ext cx="9054988" cy="5057777"/>
          </a:xfrm>
          <a:prstGeom prst="rect">
            <a:avLst/>
          </a:prstGeom>
          <a:noFill/>
          <a:ln w="9525">
            <a:noFill/>
            <a:miter lim="800000"/>
            <a:headEnd/>
            <a:tailEnd/>
          </a:ln>
          <a:effectLst/>
        </p:spPr>
      </p:pic>
      <p:pic>
        <p:nvPicPr>
          <p:cNvPr id="5" name="Picture 2"/>
          <p:cNvPicPr>
            <a:picLocks noChangeAspect="1" noChangeArrowheads="1"/>
          </p:cNvPicPr>
          <p:nvPr/>
        </p:nvPicPr>
        <p:blipFill>
          <a:blip r:embed="rId5"/>
          <a:srcRect/>
          <a:stretch>
            <a:fillRect/>
          </a:stretch>
        </p:blipFill>
        <p:spPr bwMode="auto">
          <a:xfrm>
            <a:off x="321770" y="98192"/>
            <a:ext cx="9054988" cy="494711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5364"/>
                                        </p:tgtEl>
                                        <p:attrNameLst>
                                          <p:attrName>style.visibility</p:attrName>
                                        </p:attrNameLst>
                                      </p:cBhvr>
                                      <p:to>
                                        <p:strVal val="visible"/>
                                      </p:to>
                                    </p:set>
                                    <p:anim calcmode="lin" valueType="num">
                                      <p:cBhvr additive="base">
                                        <p:cTn id="15" dur="500" fill="hold"/>
                                        <p:tgtEl>
                                          <p:spTgt spid="15364"/>
                                        </p:tgtEl>
                                        <p:attrNameLst>
                                          <p:attrName>ppt_x</p:attrName>
                                        </p:attrNameLst>
                                      </p:cBhvr>
                                      <p:tavLst>
                                        <p:tav tm="0">
                                          <p:val>
                                            <p:strVal val="#ppt_x"/>
                                          </p:val>
                                        </p:tav>
                                        <p:tav tm="100000">
                                          <p:val>
                                            <p:strVal val="#ppt_x"/>
                                          </p:val>
                                        </p:tav>
                                      </p:tavLst>
                                    </p:anim>
                                    <p:anim calcmode="lin" valueType="num">
                                      <p:cBhvr additive="base">
                                        <p:cTn id="16"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5A83F64C-5217-4AE0-AA2E-75CE9035B5D3}"/>
              </a:ext>
            </a:extLst>
          </p:cNvPr>
          <p:cNvPicPr>
            <a:picLocks noChangeAspect="1"/>
          </p:cNvPicPr>
          <p:nvPr/>
        </p:nvPicPr>
        <p:blipFill>
          <a:blip r:embed="rId2"/>
          <a:stretch>
            <a:fillRect/>
          </a:stretch>
        </p:blipFill>
        <p:spPr>
          <a:xfrm>
            <a:off x="0" y="324938"/>
            <a:ext cx="9144000" cy="4493623"/>
          </a:xfrm>
          <a:prstGeom prst="rect">
            <a:avLst/>
          </a:prstGeom>
        </p:spPr>
      </p:pic>
    </p:spTree>
    <p:extLst>
      <p:ext uri="{BB962C8B-B14F-4D97-AF65-F5344CB8AC3E}">
        <p14:creationId xmlns:p14="http://schemas.microsoft.com/office/powerpoint/2010/main" val="2862562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Lapik\Desktop\atak-sms22.png"/>
          <p:cNvPicPr>
            <a:picLocks noChangeAspect="1" noChangeArrowheads="1"/>
          </p:cNvPicPr>
          <p:nvPr/>
        </p:nvPicPr>
        <p:blipFill>
          <a:blip r:embed="rId2"/>
          <a:srcRect/>
          <a:stretch>
            <a:fillRect/>
          </a:stretch>
        </p:blipFill>
        <p:spPr bwMode="auto">
          <a:xfrm>
            <a:off x="1732339" y="642924"/>
            <a:ext cx="2240234" cy="3982637"/>
          </a:xfrm>
          <a:prstGeom prst="rect">
            <a:avLst/>
          </a:prstGeom>
          <a:noFill/>
        </p:spPr>
      </p:pic>
      <p:pic>
        <p:nvPicPr>
          <p:cNvPr id="18436" name="Picture 4" descr="https://www.ing.pl/_fileserver/time20191004195833/item/1129786"/>
          <p:cNvPicPr>
            <a:picLocks noChangeAspect="1" noChangeArrowheads="1"/>
          </p:cNvPicPr>
          <p:nvPr/>
        </p:nvPicPr>
        <p:blipFill>
          <a:blip r:embed="rId3"/>
          <a:srcRect/>
          <a:stretch>
            <a:fillRect/>
          </a:stretch>
        </p:blipFill>
        <p:spPr bwMode="auto">
          <a:xfrm>
            <a:off x="4572000" y="750081"/>
            <a:ext cx="2057400" cy="3557588"/>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4B58A357-985A-42AD-B0B4-C9857366229C}"/>
              </a:ext>
            </a:extLst>
          </p:cNvPr>
          <p:cNvPicPr>
            <a:picLocks noChangeAspect="1"/>
          </p:cNvPicPr>
          <p:nvPr/>
        </p:nvPicPr>
        <p:blipFill>
          <a:blip r:embed="rId2"/>
          <a:stretch>
            <a:fillRect/>
          </a:stretch>
        </p:blipFill>
        <p:spPr>
          <a:xfrm>
            <a:off x="221689" y="-192691"/>
            <a:ext cx="2986130" cy="2986130"/>
          </a:xfrm>
          <a:prstGeom prst="rect">
            <a:avLst/>
          </a:prstGeom>
        </p:spPr>
      </p:pic>
      <p:pic>
        <p:nvPicPr>
          <p:cNvPr id="10" name="Obraz 9">
            <a:extLst>
              <a:ext uri="{FF2B5EF4-FFF2-40B4-BE49-F238E27FC236}">
                <a16:creationId xmlns:a16="http://schemas.microsoft.com/office/drawing/2014/main" id="{AEBA49F8-5662-482A-BB0F-96797EA701C6}"/>
              </a:ext>
            </a:extLst>
          </p:cNvPr>
          <p:cNvPicPr>
            <a:picLocks noChangeAspect="1"/>
          </p:cNvPicPr>
          <p:nvPr/>
        </p:nvPicPr>
        <p:blipFill>
          <a:blip r:embed="rId3"/>
          <a:stretch>
            <a:fillRect/>
          </a:stretch>
        </p:blipFill>
        <p:spPr>
          <a:xfrm>
            <a:off x="3835792" y="607749"/>
            <a:ext cx="2764442" cy="2764442"/>
          </a:xfrm>
          <a:prstGeom prst="rect">
            <a:avLst/>
          </a:prstGeom>
        </p:spPr>
      </p:pic>
      <p:pic>
        <p:nvPicPr>
          <p:cNvPr id="12" name="Obraz 11">
            <a:extLst>
              <a:ext uri="{FF2B5EF4-FFF2-40B4-BE49-F238E27FC236}">
                <a16:creationId xmlns:a16="http://schemas.microsoft.com/office/drawing/2014/main" id="{A50A0E8C-16C1-4EAA-A47B-844A054B6ADE}"/>
              </a:ext>
            </a:extLst>
          </p:cNvPr>
          <p:cNvPicPr>
            <a:picLocks noChangeAspect="1"/>
          </p:cNvPicPr>
          <p:nvPr/>
        </p:nvPicPr>
        <p:blipFill>
          <a:blip r:embed="rId4"/>
          <a:stretch>
            <a:fillRect/>
          </a:stretch>
        </p:blipFill>
        <p:spPr>
          <a:xfrm>
            <a:off x="6369948" y="-103679"/>
            <a:ext cx="2675429" cy="2675429"/>
          </a:xfrm>
          <a:prstGeom prst="rect">
            <a:avLst/>
          </a:prstGeom>
        </p:spPr>
      </p:pic>
      <p:pic>
        <p:nvPicPr>
          <p:cNvPr id="8" name="Obraz 7">
            <a:extLst>
              <a:ext uri="{FF2B5EF4-FFF2-40B4-BE49-F238E27FC236}">
                <a16:creationId xmlns:a16="http://schemas.microsoft.com/office/drawing/2014/main" id="{B03D211C-C749-4017-B9E7-99A91BC9D2B1}"/>
              </a:ext>
            </a:extLst>
          </p:cNvPr>
          <p:cNvPicPr>
            <a:picLocks noChangeAspect="1"/>
          </p:cNvPicPr>
          <p:nvPr/>
        </p:nvPicPr>
        <p:blipFill>
          <a:blip r:embed="rId5"/>
          <a:stretch>
            <a:fillRect/>
          </a:stretch>
        </p:blipFill>
        <p:spPr>
          <a:xfrm>
            <a:off x="5777166" y="2363300"/>
            <a:ext cx="2965646" cy="2965646"/>
          </a:xfrm>
          <a:prstGeom prst="rect">
            <a:avLst/>
          </a:prstGeom>
        </p:spPr>
      </p:pic>
      <p:pic>
        <p:nvPicPr>
          <p:cNvPr id="14" name="Obraz 13">
            <a:extLst>
              <a:ext uri="{FF2B5EF4-FFF2-40B4-BE49-F238E27FC236}">
                <a16:creationId xmlns:a16="http://schemas.microsoft.com/office/drawing/2014/main" id="{628A5244-0482-4303-9630-5CE8090689EB}"/>
              </a:ext>
            </a:extLst>
          </p:cNvPr>
          <p:cNvPicPr>
            <a:picLocks noChangeAspect="1"/>
          </p:cNvPicPr>
          <p:nvPr/>
        </p:nvPicPr>
        <p:blipFill>
          <a:blip r:embed="rId6"/>
          <a:stretch>
            <a:fillRect/>
          </a:stretch>
        </p:blipFill>
        <p:spPr>
          <a:xfrm rot="1579258">
            <a:off x="601485" y="2826503"/>
            <a:ext cx="2857500" cy="2381250"/>
          </a:xfrm>
          <a:prstGeom prst="rect">
            <a:avLst/>
          </a:prstGeom>
        </p:spPr>
      </p:pic>
    </p:spTree>
    <p:extLst>
      <p:ext uri="{BB962C8B-B14F-4D97-AF65-F5344CB8AC3E}">
        <p14:creationId xmlns:p14="http://schemas.microsoft.com/office/powerpoint/2010/main" val="128215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085AB23-679D-4614-94AF-C17E46E50717}"/>
              </a:ext>
            </a:extLst>
          </p:cNvPr>
          <p:cNvSpPr>
            <a:spLocks noGrp="1"/>
          </p:cNvSpPr>
          <p:nvPr>
            <p:ph type="body" idx="1"/>
          </p:nvPr>
        </p:nvSpPr>
        <p:spPr>
          <a:xfrm>
            <a:off x="614804" y="701550"/>
            <a:ext cx="8035582" cy="3740400"/>
          </a:xfrm>
        </p:spPr>
        <p:txBody>
          <a:bodyPr/>
          <a:lstStyle/>
          <a:p>
            <a:pPr marL="158750" indent="0" algn="ctr">
              <a:lnSpc>
                <a:spcPct val="150000"/>
              </a:lnSpc>
              <a:buNone/>
            </a:pPr>
            <a:r>
              <a:rPr lang="pl-PL" sz="1400" i="1" dirty="0"/>
              <a:t>Z informacji przekazanych przez wnioskodawcę wynikało, że na lotnisku w Polsce użyczył telefonu obcemu mężczyźnie, który wykonał jedno połączenie. Z opisu sprawy można wnosić, że najprawdopodobniej doszło wtedy do zainfekowania telefonu złośliwym oprogramowaniem. Klient posiadał aplikację bankową i na ten telefon były przesyłane wiadomości SMS z kodami potwierdzającymi transakcje. Niepokój klienta wzbudziły pojawiające się komunikaty, świadczące o logowaniu się do serwisu banku z żądaniem hasła. Zaniepokojony klient udał się do placówki banku. Tam pracownicy sprawdzili historię rachunku i nie stwierdzili żadnych obciążeń. Jak napisał klient: „Słowa, że czasami się tak dzieje, tylko uśpiły moją czujność.” Okazało się jednak, że tego dnia oszuści wykonali pięć przelewów na łączną kwotę 39 019 zł. Zdaniem klienta tylko przełożenie karty SIM do drugiego telefonu (wykonane z własnej inicjatywy) pozwoliło mu uchronić resztę pieniędzy przed kradzieżą.</a:t>
            </a:r>
          </a:p>
        </p:txBody>
      </p:sp>
    </p:spTree>
    <p:extLst>
      <p:ext uri="{BB962C8B-B14F-4D97-AF65-F5344CB8AC3E}">
        <p14:creationId xmlns:p14="http://schemas.microsoft.com/office/powerpoint/2010/main" val="3405665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085AB23-679D-4614-94AF-C17E46E50717}"/>
              </a:ext>
            </a:extLst>
          </p:cNvPr>
          <p:cNvSpPr>
            <a:spLocks noGrp="1"/>
          </p:cNvSpPr>
          <p:nvPr>
            <p:ph type="body" idx="1"/>
          </p:nvPr>
        </p:nvSpPr>
        <p:spPr>
          <a:xfrm>
            <a:off x="614804" y="701550"/>
            <a:ext cx="8035582" cy="3740400"/>
          </a:xfrm>
        </p:spPr>
        <p:txBody>
          <a:bodyPr/>
          <a:lstStyle/>
          <a:p>
            <a:pPr marL="158750" indent="0" algn="ctr">
              <a:lnSpc>
                <a:spcPct val="150000"/>
              </a:lnSpc>
              <a:buNone/>
            </a:pPr>
            <a:r>
              <a:rPr lang="pl-PL" sz="1800" i="1" dirty="0"/>
              <a:t>W jednej ze spraw wytransferowano kwotę 9 861,49 zł. Było to możliwe dzięki temu, że w serwisie bankowości elektronicznej najpierw zdefiniowano nowy numer rachunku jako tzw. zaufany. Następnie zmieniono limit na rzecz odbiorców zaufanych z 500 zł na 9930 zł. Obie czynności zostały potwierdzone kodem SMS, choć poszkodowany nie otrzymał ich na swój telefon.</a:t>
            </a:r>
          </a:p>
          <a:p>
            <a:pPr marL="158750" indent="0" algn="ctr">
              <a:lnSpc>
                <a:spcPct val="150000"/>
              </a:lnSpc>
              <a:buNone/>
            </a:pPr>
            <a:endParaRPr lang="pl-PL" i="1" dirty="0"/>
          </a:p>
        </p:txBody>
      </p:sp>
    </p:spTree>
    <p:extLst>
      <p:ext uri="{BB962C8B-B14F-4D97-AF65-F5344CB8AC3E}">
        <p14:creationId xmlns:p14="http://schemas.microsoft.com/office/powerpoint/2010/main" val="3612495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6" name="Google Shape;1146;p35"/>
          <p:cNvSpPr txBox="1">
            <a:spLocks noGrp="1"/>
          </p:cNvSpPr>
          <p:nvPr>
            <p:ph type="body" idx="1"/>
          </p:nvPr>
        </p:nvSpPr>
        <p:spPr>
          <a:xfrm>
            <a:off x="598715" y="701550"/>
            <a:ext cx="7946570" cy="37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pl-PL" sz="1600" dirty="0"/>
            </a:br>
            <a:r>
              <a:rPr lang="pl-PL" sz="2800" b="1" i="0" u="sng" dirty="0">
                <a:solidFill>
                  <a:srgbClr val="333333"/>
                </a:solidFill>
                <a:effectLst/>
                <a:latin typeface="Josefin Sans" panose="020B0604020202020204" charset="-18"/>
              </a:rPr>
              <a:t>TRANSAKCJA PŁATNICZA </a:t>
            </a:r>
          </a:p>
          <a:p>
            <a:pPr marL="0" lvl="0" indent="0" algn="ctr" rtl="0">
              <a:spcBef>
                <a:spcPts val="0"/>
              </a:spcBef>
              <a:spcAft>
                <a:spcPts val="0"/>
              </a:spcAft>
              <a:buNone/>
            </a:pPr>
            <a:endParaRPr lang="pl-PL" sz="2800" b="1" i="0" u="sng" dirty="0">
              <a:solidFill>
                <a:srgbClr val="333333"/>
              </a:solidFill>
              <a:effectLst/>
              <a:latin typeface="Josefin Sans" panose="020B0604020202020204" charset="-18"/>
            </a:endParaRPr>
          </a:p>
          <a:p>
            <a:pPr marL="0" lvl="0" indent="0" algn="ctr" rtl="0">
              <a:spcBef>
                <a:spcPts val="0"/>
              </a:spcBef>
              <a:spcAft>
                <a:spcPts val="0"/>
              </a:spcAft>
              <a:buNone/>
            </a:pPr>
            <a:r>
              <a:rPr lang="pl-PL" sz="2800" b="1" i="0" dirty="0">
                <a:solidFill>
                  <a:srgbClr val="333333"/>
                </a:solidFill>
                <a:effectLst/>
                <a:latin typeface="Josefin Sans" panose="020B0604020202020204" charset="-18"/>
              </a:rPr>
              <a:t>zainicjowana przez płatnika </a:t>
            </a:r>
            <a:r>
              <a:rPr lang="pl-PL" sz="2800" b="0" i="0" dirty="0">
                <a:solidFill>
                  <a:srgbClr val="333333"/>
                </a:solidFill>
                <a:effectLst/>
                <a:latin typeface="Josefin Sans" panose="020B0604020202020204" charset="-18"/>
              </a:rPr>
              <a:t>lub </a:t>
            </a:r>
            <a:r>
              <a:rPr lang="pl-PL" sz="2800" b="1" i="0" dirty="0">
                <a:solidFill>
                  <a:srgbClr val="333333"/>
                </a:solidFill>
                <a:effectLst/>
                <a:latin typeface="Josefin Sans" panose="020B0604020202020204" charset="-18"/>
              </a:rPr>
              <a:t>odbiorcę</a:t>
            </a:r>
          </a:p>
          <a:p>
            <a:pPr marL="0" lvl="0" indent="0" algn="ctr" rtl="0">
              <a:spcBef>
                <a:spcPts val="0"/>
              </a:spcBef>
              <a:spcAft>
                <a:spcPts val="0"/>
              </a:spcAft>
              <a:buNone/>
            </a:pPr>
            <a:endParaRPr lang="pl-PL" sz="2800" b="1" dirty="0">
              <a:solidFill>
                <a:srgbClr val="333333"/>
              </a:solidFill>
              <a:latin typeface="Josefin Sans" panose="020B0604020202020204" charset="-18"/>
            </a:endParaRPr>
          </a:p>
          <a:p>
            <a:pPr marL="0" lvl="0" indent="0" algn="ctr" rtl="0">
              <a:spcBef>
                <a:spcPts val="0"/>
              </a:spcBef>
              <a:spcAft>
                <a:spcPts val="0"/>
              </a:spcAft>
              <a:buNone/>
            </a:pPr>
            <a:r>
              <a:rPr lang="pl-PL" sz="2800" b="1" i="0" dirty="0">
                <a:solidFill>
                  <a:srgbClr val="333333"/>
                </a:solidFill>
                <a:effectLst/>
                <a:latin typeface="Josefin Sans" panose="020B0604020202020204" charset="-18"/>
              </a:rPr>
              <a:t> </a:t>
            </a:r>
            <a:r>
              <a:rPr lang="pl-PL" sz="2800" b="0" i="0" dirty="0">
                <a:solidFill>
                  <a:srgbClr val="333333"/>
                </a:solidFill>
                <a:effectLst/>
                <a:latin typeface="Josefin Sans" panose="020B0604020202020204" charset="-18"/>
              </a:rPr>
              <a:t>wpłata, transfer lub wypłatę środków pieniężnych</a:t>
            </a:r>
            <a:endParaRPr lang="pl-PL" sz="1600" dirty="0">
              <a:latin typeface="Josefin Sans" panose="020B0604020202020204" charset="-18"/>
            </a:endParaRPr>
          </a:p>
          <a:p>
            <a:pPr marL="0" lvl="0" indent="0" algn="ctr" rtl="0">
              <a:spcBef>
                <a:spcPts val="0"/>
              </a:spcBef>
              <a:spcAft>
                <a:spcPts val="0"/>
              </a:spcAft>
              <a:buNone/>
            </a:pPr>
            <a:endParaRPr lang="pl-PL" sz="1600" dirty="0"/>
          </a:p>
          <a:p>
            <a:pPr marL="0" lvl="0" indent="0" algn="ctr" rtl="0">
              <a:spcBef>
                <a:spcPts val="0"/>
              </a:spcBef>
              <a:spcAft>
                <a:spcPts val="0"/>
              </a:spcAft>
              <a:buNone/>
            </a:pPr>
            <a:endParaRPr lang="pl-PL"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085AB23-679D-4614-94AF-C17E46E50717}"/>
              </a:ext>
            </a:extLst>
          </p:cNvPr>
          <p:cNvSpPr>
            <a:spLocks noGrp="1"/>
          </p:cNvSpPr>
          <p:nvPr>
            <p:ph type="body" idx="1"/>
          </p:nvPr>
        </p:nvSpPr>
        <p:spPr>
          <a:xfrm>
            <a:off x="614804" y="701550"/>
            <a:ext cx="8035582" cy="3740400"/>
          </a:xfrm>
        </p:spPr>
        <p:txBody>
          <a:bodyPr/>
          <a:lstStyle/>
          <a:p>
            <a:pPr marL="158750" indent="0" algn="ctr">
              <a:lnSpc>
                <a:spcPct val="150000"/>
              </a:lnSpc>
              <a:buNone/>
            </a:pPr>
            <a:r>
              <a:rPr lang="pl-PL" sz="1600" i="1" dirty="0"/>
              <a:t>Jak opisywała wnioskodawczyni, oszuści internetowi najprawdopodobniej przy użyciu specjalnego oprogramowania przejęli kontrolę nad jej telefonem. Oprogramowanie to wymusiło fikcyjną aktualizację systemu operacyjnego telefonu. Ponadto pozwalało sprawcom przechwytywać wiadomości SMS z kodami autoryzacyjnymi, umożliwiającymi zlecenie operacji bankowych. Na koniec aplikacja przywróciła ustawienia fabryczne telefonu, niszcząc w ten sposób ślady przestępstwa. Proces ten trwał około godziny. W tym czasie przestępcy zlecili przelew wszystkich środków, jakie były na koncie, a dodatkowo zaciągnęli kredyty na kwotę 13 600 zł, które to środki wytransferowali. </a:t>
            </a:r>
            <a:endParaRPr lang="pl-PL" sz="700" i="1" dirty="0"/>
          </a:p>
        </p:txBody>
      </p:sp>
    </p:spTree>
    <p:extLst>
      <p:ext uri="{BB962C8B-B14F-4D97-AF65-F5344CB8AC3E}">
        <p14:creationId xmlns:p14="http://schemas.microsoft.com/office/powerpoint/2010/main" val="3760447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085AB23-679D-4614-94AF-C17E46E50717}"/>
              </a:ext>
            </a:extLst>
          </p:cNvPr>
          <p:cNvSpPr>
            <a:spLocks noGrp="1"/>
          </p:cNvSpPr>
          <p:nvPr>
            <p:ph type="body" idx="1"/>
          </p:nvPr>
        </p:nvSpPr>
        <p:spPr>
          <a:xfrm>
            <a:off x="614804" y="701550"/>
            <a:ext cx="8035582" cy="3740400"/>
          </a:xfrm>
        </p:spPr>
        <p:txBody>
          <a:bodyPr/>
          <a:lstStyle/>
          <a:p>
            <a:pPr marL="158750" indent="0" algn="ctr">
              <a:lnSpc>
                <a:spcPct val="150000"/>
              </a:lnSpc>
              <a:buNone/>
            </a:pPr>
            <a:r>
              <a:rPr lang="pl-PL" sz="2000" i="1" dirty="0"/>
              <a:t>Jedna z klientek wskazywała, że kiedy doszło do włamania na jej konto, była w pracy i nie dokonywała żadnych transakcji. Nie otrzymywała na swój telefon żadnych SMS-ów z hasłami. Straciła 6070 zł funduszy zgromadzonych na koncie, kartę kredytową obciążono na łączną kwotę 17 700 zł, a kartę debetową na </a:t>
            </a:r>
            <a:br>
              <a:rPr lang="pl-PL" sz="2000" i="1" dirty="0"/>
            </a:br>
            <a:r>
              <a:rPr lang="pl-PL" sz="2000" i="1" dirty="0"/>
              <a:t>2 000 zł.</a:t>
            </a:r>
            <a:endParaRPr lang="pl-PL" sz="500" i="1" dirty="0"/>
          </a:p>
        </p:txBody>
      </p:sp>
    </p:spTree>
    <p:extLst>
      <p:ext uri="{BB962C8B-B14F-4D97-AF65-F5344CB8AC3E}">
        <p14:creationId xmlns:p14="http://schemas.microsoft.com/office/powerpoint/2010/main" val="3256629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085AB23-679D-4614-94AF-C17E46E50717}"/>
              </a:ext>
            </a:extLst>
          </p:cNvPr>
          <p:cNvSpPr>
            <a:spLocks noGrp="1"/>
          </p:cNvSpPr>
          <p:nvPr>
            <p:ph type="body" idx="1"/>
          </p:nvPr>
        </p:nvSpPr>
        <p:spPr>
          <a:xfrm>
            <a:off x="614804" y="701550"/>
            <a:ext cx="8035582" cy="3740400"/>
          </a:xfrm>
        </p:spPr>
        <p:txBody>
          <a:bodyPr/>
          <a:lstStyle/>
          <a:p>
            <a:pPr marL="158750" indent="0" algn="ctr">
              <a:lnSpc>
                <a:spcPct val="150000"/>
              </a:lnSpc>
              <a:buNone/>
            </a:pPr>
            <a:r>
              <a:rPr lang="pl-PL" sz="2000" i="1" dirty="0"/>
              <a:t>Klient po zalogowaniu do serwisu transakcyjnego stwierdził, że ktoś w jego imieniu zawarł umowę pożyczki i wykonał dyspozycję przelewu. Pożyczka opiewała na kwotę 17 900 zł. Następnie w kolejnych logowaniach zostały zmienione limity wypłat dziennych i miesięcznych. Ostatecznie wytransferowano z konta kwotę 15 930 zł.</a:t>
            </a:r>
            <a:endParaRPr lang="pl-PL" sz="100" i="1" dirty="0"/>
          </a:p>
        </p:txBody>
      </p:sp>
    </p:spTree>
    <p:extLst>
      <p:ext uri="{BB962C8B-B14F-4D97-AF65-F5344CB8AC3E}">
        <p14:creationId xmlns:p14="http://schemas.microsoft.com/office/powerpoint/2010/main" val="3643331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5317E9E-2FBD-4997-9E69-14A802F0104A}"/>
              </a:ext>
            </a:extLst>
          </p:cNvPr>
          <p:cNvSpPr>
            <a:spLocks noGrp="1"/>
          </p:cNvSpPr>
          <p:nvPr>
            <p:ph type="body" idx="1"/>
          </p:nvPr>
        </p:nvSpPr>
        <p:spPr>
          <a:xfrm>
            <a:off x="978944" y="701550"/>
            <a:ext cx="7347759" cy="3740400"/>
          </a:xfrm>
        </p:spPr>
        <p:txBody>
          <a:bodyPr/>
          <a:lstStyle/>
          <a:p>
            <a:pPr marL="158750" indent="0" algn="ctr">
              <a:lnSpc>
                <a:spcPct val="150000"/>
              </a:lnSpc>
              <a:buNone/>
            </a:pPr>
            <a:r>
              <a:rPr lang="pl-PL" sz="1800" dirty="0"/>
              <a:t>W dniu 20 czerwca 2018 r. weszły w życie przepisy ustawy</a:t>
            </a:r>
            <a:br>
              <a:rPr lang="pl-PL" sz="1800" dirty="0"/>
            </a:br>
            <a:r>
              <a:rPr lang="pl-PL" sz="1800" dirty="0"/>
              <a:t> z dnia 10 maja 2018 r. o zmianie ustawy o usługach płatniczych oraz niektórych innych ustaw, stanowiące implementację dyrektywy PSD II.</a:t>
            </a:r>
          </a:p>
          <a:p>
            <a:pPr marL="158750" indent="0" algn="ctr">
              <a:lnSpc>
                <a:spcPct val="150000"/>
              </a:lnSpc>
              <a:buNone/>
            </a:pPr>
            <a:endParaRPr lang="pl-PL" sz="1800" dirty="0"/>
          </a:p>
          <a:p>
            <a:pPr marL="158750" indent="0" algn="ctr">
              <a:lnSpc>
                <a:spcPct val="150000"/>
              </a:lnSpc>
              <a:buNone/>
            </a:pPr>
            <a:r>
              <a:rPr lang="pl-PL" sz="1800" dirty="0"/>
              <a:t>Wprowadzone zmiany do ustawy o usługach</a:t>
            </a:r>
          </a:p>
          <a:p>
            <a:pPr marL="158750" indent="0" algn="ctr">
              <a:lnSpc>
                <a:spcPct val="150000"/>
              </a:lnSpc>
              <a:buNone/>
            </a:pPr>
            <a:r>
              <a:rPr lang="pl-PL" sz="1800" dirty="0"/>
              <a:t>płatniczych dotyczą między innymi zasad odpowiedzialności płatnika oraz sposobu postępowania dostawcy w przypadku wystąpienia nieautoryzowanej transakcji płatniczej.</a:t>
            </a:r>
          </a:p>
        </p:txBody>
      </p:sp>
    </p:spTree>
    <p:extLst>
      <p:ext uri="{BB962C8B-B14F-4D97-AF65-F5344CB8AC3E}">
        <p14:creationId xmlns:p14="http://schemas.microsoft.com/office/powerpoint/2010/main" val="1032224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357DF9C-034E-47BB-8AD0-C92E5A8277B0}"/>
              </a:ext>
            </a:extLst>
          </p:cNvPr>
          <p:cNvSpPr>
            <a:spLocks noGrp="1"/>
          </p:cNvSpPr>
          <p:nvPr>
            <p:ph type="title"/>
          </p:nvPr>
        </p:nvSpPr>
        <p:spPr/>
        <p:txBody>
          <a:bodyPr/>
          <a:lstStyle/>
          <a:p>
            <a:r>
              <a:rPr lang="pl-PL" dirty="0"/>
              <a:t>OMYŁKOWY PRZELEW</a:t>
            </a:r>
          </a:p>
        </p:txBody>
      </p:sp>
    </p:spTree>
    <p:extLst>
      <p:ext uri="{BB962C8B-B14F-4D97-AF65-F5344CB8AC3E}">
        <p14:creationId xmlns:p14="http://schemas.microsoft.com/office/powerpoint/2010/main" val="144345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5A8C2FC-D69F-4DEC-84E1-804D5B5DC6DD}"/>
              </a:ext>
            </a:extLst>
          </p:cNvPr>
          <p:cNvSpPr>
            <a:spLocks noGrp="1"/>
          </p:cNvSpPr>
          <p:nvPr>
            <p:ph type="title"/>
          </p:nvPr>
        </p:nvSpPr>
        <p:spPr/>
        <p:txBody>
          <a:bodyPr/>
          <a:lstStyle/>
          <a:p>
            <a:r>
              <a:rPr lang="pl-PL" b="1" dirty="0">
                <a:latin typeface="Josefin Sans" pitchFamily="2" charset="-18"/>
              </a:rPr>
              <a:t>CO ZROBIĆ </a:t>
            </a:r>
            <a:br>
              <a:rPr lang="pl-PL" b="1" dirty="0">
                <a:latin typeface="Josefin Sans" pitchFamily="2" charset="-18"/>
              </a:rPr>
            </a:br>
            <a:r>
              <a:rPr lang="pl-PL" b="1" dirty="0">
                <a:latin typeface="Josefin Sans" pitchFamily="2" charset="-18"/>
              </a:rPr>
              <a:t>W RAZIE BŁĘDNEGO</a:t>
            </a:r>
            <a:br>
              <a:rPr lang="pl-PL" b="1" dirty="0">
                <a:latin typeface="Josefin Sans" pitchFamily="2" charset="-18"/>
              </a:rPr>
            </a:br>
            <a:r>
              <a:rPr lang="pl-PL" b="1" dirty="0">
                <a:latin typeface="Josefin Sans" pitchFamily="2" charset="-18"/>
              </a:rPr>
              <a:t>PRZELEWU?</a:t>
            </a:r>
          </a:p>
        </p:txBody>
      </p:sp>
    </p:spTree>
    <p:extLst>
      <p:ext uri="{BB962C8B-B14F-4D97-AF65-F5344CB8AC3E}">
        <p14:creationId xmlns:p14="http://schemas.microsoft.com/office/powerpoint/2010/main" val="3625383117"/>
      </p:ext>
    </p:extLst>
  </p:cSld>
  <p:clrMapOvr>
    <a:masterClrMapping/>
  </p:clrMapOvr>
</p:sld>
</file>

<file path=ppt/theme/theme1.xml><?xml version="1.0" encoding="utf-8"?>
<a:theme xmlns:a="http://schemas.openxmlformats.org/drawingml/2006/main" name="Project research">
  <a:themeElements>
    <a:clrScheme name="Simple Light">
      <a:dk1>
        <a:srgbClr val="045A68"/>
      </a:dk1>
      <a:lt1>
        <a:srgbClr val="FFFFFF"/>
      </a:lt1>
      <a:dk2>
        <a:srgbClr val="263238"/>
      </a:dk2>
      <a:lt2>
        <a:srgbClr val="455A64"/>
      </a:lt2>
      <a:accent1>
        <a:srgbClr val="045A68"/>
      </a:accent1>
      <a:accent2>
        <a:srgbClr val="19B5B1"/>
      </a:accent2>
      <a:accent3>
        <a:srgbClr val="B78876"/>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1649</TotalTime>
  <Words>2192</Words>
  <Application>Microsoft Office PowerPoint</Application>
  <PresentationFormat>Pokaz na ekranie (16:9)</PresentationFormat>
  <Paragraphs>167</Paragraphs>
  <Slides>62</Slides>
  <Notes>10</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62</vt:i4>
      </vt:variant>
    </vt:vector>
  </HeadingPairs>
  <TitlesOfParts>
    <vt:vector size="71" baseType="lpstr">
      <vt:lpstr>Lilita One</vt:lpstr>
      <vt:lpstr>Candara</vt:lpstr>
      <vt:lpstr>Lato</vt:lpstr>
      <vt:lpstr>Arial</vt:lpstr>
      <vt:lpstr>Century Gothic</vt:lpstr>
      <vt:lpstr>Roboto</vt:lpstr>
      <vt:lpstr>Josefin Sans</vt:lpstr>
      <vt:lpstr>Arvo</vt:lpstr>
      <vt:lpstr>Project research</vt:lpstr>
      <vt:lpstr>MANIPULACJE  I NADUŻYCIA NA  RYNKU FINANSOWYM</vt:lpstr>
      <vt:lpstr>NADUŻYCIA ZWIĄZANE  W PRZEPROWADZANIEM TRANSAKCJI PŁATNICZYCH</vt:lpstr>
      <vt:lpstr>TRANSAKCJA PŁATNICZA</vt:lpstr>
      <vt:lpstr>NADUŻYCIA ZWIĄZANE Z PRZEPROWADZANIEM TRANSAKCJI PŁATNICZYCH</vt:lpstr>
      <vt:lpstr>PŁATNIK</vt:lpstr>
      <vt:lpstr>Prezentacja programu PowerPoint</vt:lpstr>
      <vt:lpstr>Prezentacja programu PowerPoint</vt:lpstr>
      <vt:lpstr>OMYŁKOWY PRZELEW</vt:lpstr>
      <vt:lpstr>CO ZROBIĆ  W RAZIE BŁĘDNEGO PRZELEWU?</vt:lpstr>
      <vt:lpstr>KROK PO KROKU!</vt:lpstr>
      <vt:lpstr>Prezentacja programu PowerPoint</vt:lpstr>
      <vt:lpstr>Prezentacja programu PowerPoint</vt:lpstr>
      <vt:lpstr>OBOWIĄZKI BANKU W RAZIE BŁĘDNEGO PRZELEWU NA POCZĄTKOWYM ETAPIE</vt:lpstr>
      <vt:lpstr>Prezentacja programu PowerPoint</vt:lpstr>
      <vt:lpstr>KOSZTY PRZELEWU ZWROTNEGO – KTO MOŻE ZOSTAĆ NIMI OBCIĄŻONY?</vt:lpstr>
      <vt:lpstr>CO JEŚLI ODBIORCA BŁĘDNEGO PRZELEWU NIE ZWRACA ŚRODKÓW?  Czy bank ponosi odpowiedzialność za brak przelewu zwrotnego?</vt:lpstr>
      <vt:lpstr>KIEDY I JAKIE DANE ODBIORCY BANK UDOSTĘPNIA PŁATNIKOWI?</vt:lpstr>
      <vt:lpstr>BANK NIE PONOSI ODPOWIEDZIALNOŚĆI ZA  REALIZACJĘ BŁĘDNEGO PRZELEWU  – ODPOWIEDZIALNOŚĆ TA SPOCZYWA NA PŁATNIKU!</vt:lpstr>
      <vt:lpstr>Prezentacja programu PowerPoint</vt:lpstr>
      <vt:lpstr>Prezentacja programu PowerPoint</vt:lpstr>
      <vt:lpstr>ZNIKNĘŁY MI PIENIĄDZE Z KONTA!  CO MAM ZROBIĆ?</vt:lpstr>
      <vt:lpstr>Prezentacja programu PowerPoint</vt:lpstr>
      <vt:lpstr>Prezentacja programu PowerPoint</vt:lpstr>
      <vt:lpstr>Czym jest autoryzowana transakcja płatnicza?   Czym jest nieautoryzowana transakcja płatnicza? </vt:lpstr>
      <vt:lpstr>AUTORYZACJA TRANSAKCJI PŁATNICZEJ</vt:lpstr>
      <vt:lpstr>AUTORYZACJA TRANSAKCJI PŁATNICZEJ</vt:lpstr>
      <vt:lpstr>AUTORYZACJA TRANSAKCJI PŁATNICZEJ</vt:lpstr>
      <vt:lpstr>AUTORYZACJA TRANSAKCJI PŁATNICZEJ</vt:lpstr>
      <vt:lpstr>AUTORYZACJA  TRANSAKCJI PŁATNICZEJ</vt:lpstr>
      <vt:lpstr>NIEAUTORYZOWANA TRANSAKCJA PŁATNICZA</vt:lpstr>
      <vt:lpstr>CO ZROBIĆ, GDY TRANSAKCJA PŁATNICZA NIE BYŁA AUTORYZOWANA? </vt:lpstr>
      <vt:lpstr>BANK   POLICJA</vt:lpstr>
      <vt:lpstr>JAK ZACHOWAĆ SIĘ PO STWIERDZENIU KRADZIEŻY PIENIĘDZY? 1. NIEZWŁOCZNY KONTAKT Z BANKIEM</vt:lpstr>
      <vt:lpstr>JAK ZACHOWAĆ SIĘ PO STWIERDZENIU KRADZIEŻY PIENIĘDZY? 2. ZGŁOSZENIE NA POLICJĘ</vt:lpstr>
      <vt:lpstr>3 ZASADY</vt:lpstr>
      <vt:lpstr>Zasada 1:  obowiązek bezwarunkowego zwrotu środków klientowi</vt:lpstr>
      <vt:lpstr>Prezentacja programu PowerPoint</vt:lpstr>
      <vt:lpstr>Zasada 2:  obowiązek zwrotu kwoty nieautoryzowanej transakcji w terminie D+1 </vt:lpstr>
      <vt:lpstr>Zasada 3:  ustalenie zasad ewentualnej odpowiedzialności płatnika za nieautoryzowaną transakcję dopiero po zwrocie środków</vt:lpstr>
      <vt:lpstr>Prezentacja programu PowerPoint</vt:lpstr>
      <vt:lpstr>Prezentacja programu PowerPoint</vt:lpstr>
      <vt:lpstr>2019- 2020</vt:lpstr>
      <vt:lpstr>Prezentacja programu PowerPoint</vt:lpstr>
      <vt:lpstr>PAMIĘTAJ!</vt:lpstr>
      <vt:lpstr>PAMIĘTAJ!</vt:lpstr>
      <vt:lpstr>PAMIĘTAJ!</vt:lpstr>
      <vt:lpstr>WYJĄTKI!</vt:lpstr>
      <vt:lpstr>PRZYKŁADY</vt:lpstr>
      <vt:lpstr>Prezentacja programu PowerPoint</vt:lpstr>
      <vt:lpstr>PHISHING</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MANIPULACJE  I NADUŻYCIA NA  RYNKU FINANSOWYM</dc:title>
  <dc:creator>Magdalena Paleczna</dc:creator>
  <cp:lastModifiedBy>Magdalena Paleczna</cp:lastModifiedBy>
  <cp:revision>72</cp:revision>
  <dcterms:modified xsi:type="dcterms:W3CDTF">2023-01-10T10:45:16Z</dcterms:modified>
</cp:coreProperties>
</file>